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Short Stack"/>
      <p:regular r:id="rId37"/>
    </p:embeddedFont>
    <p:embeddedFont>
      <p:font typeface="EB Garamond"/>
      <p:regular r:id="rId38"/>
      <p:bold r:id="rId39"/>
      <p:italic r:id="rId40"/>
      <p:boldItalic r:id="rId41"/>
    </p:embeddedFont>
    <p:embeddedFont>
      <p:font typeface="Poppins Medium"/>
      <p:regular r:id="rId42"/>
      <p:bold r:id="rId43"/>
      <p:italic r:id="rId44"/>
      <p:boldItalic r:id="rId45"/>
    </p:embeddedFont>
    <p:embeddedFont>
      <p:font typeface="Quattrocento Sans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00A0F8-BF92-4C6D-875C-14622A46E0D6}">
  <a:tblStyle styleId="{A300A0F8-BF92-4C6D-875C-14622A46E0D6}" styleName="Table_0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italic.fntdata"/><Relationship Id="rId42" Type="http://schemas.openxmlformats.org/officeDocument/2006/relationships/font" Target="fonts/PoppinsMedium-regular.fntdata"/><Relationship Id="rId41" Type="http://schemas.openxmlformats.org/officeDocument/2006/relationships/font" Target="fonts/EBGaramond-boldItalic.fntdata"/><Relationship Id="rId44" Type="http://schemas.openxmlformats.org/officeDocument/2006/relationships/font" Target="fonts/PoppinsMedium-italic.fntdata"/><Relationship Id="rId43" Type="http://schemas.openxmlformats.org/officeDocument/2006/relationships/font" Target="fonts/PoppinsMedium-bold.fntdata"/><Relationship Id="rId46" Type="http://schemas.openxmlformats.org/officeDocument/2006/relationships/font" Target="fonts/QuattrocentoSans-regular.fntdata"/><Relationship Id="rId45" Type="http://schemas.openxmlformats.org/officeDocument/2006/relationships/font" Target="fonts/Poppins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QuattrocentoSans-italic.fntdata"/><Relationship Id="rId47" Type="http://schemas.openxmlformats.org/officeDocument/2006/relationships/font" Target="fonts/QuattrocentoSans-bold.fntdata"/><Relationship Id="rId49" Type="http://schemas.openxmlformats.org/officeDocument/2006/relationships/font" Target="fonts/Quattrocento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3" Type="http://schemas.openxmlformats.org/officeDocument/2006/relationships/font" Target="fonts/Poppins-regular.fntdata"/><Relationship Id="rId32" Type="http://schemas.openxmlformats.org/officeDocument/2006/relationships/font" Target="fonts/Roboto-boldItalic.fntdata"/><Relationship Id="rId35" Type="http://schemas.openxmlformats.org/officeDocument/2006/relationships/font" Target="fonts/Poppins-italic.fntdata"/><Relationship Id="rId34" Type="http://schemas.openxmlformats.org/officeDocument/2006/relationships/font" Target="fonts/Poppins-bold.fntdata"/><Relationship Id="rId37" Type="http://schemas.openxmlformats.org/officeDocument/2006/relationships/font" Target="fonts/ShortStack-regular.fntdata"/><Relationship Id="rId36" Type="http://schemas.openxmlformats.org/officeDocument/2006/relationships/font" Target="fonts/Poppins-boldItalic.fntdata"/><Relationship Id="rId39" Type="http://schemas.openxmlformats.org/officeDocument/2006/relationships/font" Target="fonts/EBGaramond-bold.fntdata"/><Relationship Id="rId38" Type="http://schemas.openxmlformats.org/officeDocument/2006/relationships/font" Target="fonts/EBGaramond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-regular.fntdata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a2645f878_2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ea2645f878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a2645f878_2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ea2645f878_2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c917baa01_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ec917baa01_2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satisfaction and brand value</a:t>
            </a:r>
            <a:endParaRPr/>
          </a:p>
        </p:txBody>
      </p:sp>
      <p:sp>
        <p:nvSpPr>
          <p:cNvPr id="367" name="Google Shape;367;gec917baa01_2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a2645f878_2_3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ea2645f878_2_3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a2645f878_2_3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ea2645f878_2_3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a2645f878_2_3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ea2645f878_2_3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a2645f878_2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ea2645f878_2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a2645f878_2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ea2645f878_2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a2645f878_2_4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ea2645f878_2_4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a2645f878_2_4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ea2645f878_2_4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ea2645f878_2_4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ea2645f878_2_4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a2645f878_2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ea2645f878_2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ea2645f878_2_4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ea2645f878_2_4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a2645f878_2_4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ea2645f878_2_4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a2645f878_2_4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ea2645f878_2_4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a2645f878_2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ea2645f878_2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Time – 1 min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a2645f878_2_3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ea2645f878_2_3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a2645f878_2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ea2645f878_2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Time - 2 mins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a2645f878_2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ea2645f878_2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a2645f878_2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ea2645f878_2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a2645f878_2_3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ea2645f878_2_3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a2645f878_2_3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ea2645f878_2_3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B0E3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508000" y="1144466"/>
            <a:ext cx="81279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54901" y="4783455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14D"/>
              </a:buClr>
              <a:buSzPts val="1100"/>
              <a:buFont typeface="Poppins Medium"/>
              <a:buNone/>
              <a:defRPr b="0" sz="1100">
                <a:solidFill>
                  <a:srgbClr val="FE414D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rabicPeriod"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rabicPeriod"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rabicPeriod"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rabicPeriod"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rabicPeriod"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559033" y="4733307"/>
            <a:ext cx="684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Quattrocento Sans"/>
              <a:buNone/>
              <a:defRPr b="0" sz="33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defRPr sz="21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195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  <a:defRPr sz="2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619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■"/>
              <a:defRPr sz="21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6195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defRPr sz="21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6195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  <a:defRPr sz="21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296676" y="4800838"/>
            <a:ext cx="2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sz="9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bg>
      <p:bgPr>
        <a:solidFill>
          <a:srgbClr val="079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oppins Medium"/>
              <a:buNone/>
              <a:defRPr b="0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7" name="Google Shape;97;p16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21600" w="21600">
                <a:moveTo>
                  <a:pt x="10800" y="1191"/>
                </a:moveTo>
                <a:cubicBezTo>
                  <a:pt x="5493" y="1191"/>
                  <a:pt x="1191" y="5493"/>
                  <a:pt x="1191" y="10800"/>
                </a:cubicBezTo>
                <a:cubicBezTo>
                  <a:pt x="1191" y="16107"/>
                  <a:pt x="5493" y="20409"/>
                  <a:pt x="10800" y="20409"/>
                </a:cubicBezTo>
                <a:cubicBezTo>
                  <a:pt x="16107" y="20409"/>
                  <a:pt x="20409" y="16107"/>
                  <a:pt x="20409" y="10800"/>
                </a:cubicBezTo>
                <a:cubicBezTo>
                  <a:pt x="20409" y="5493"/>
                  <a:pt x="16107" y="1191"/>
                  <a:pt x="10800" y="1191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559033" y="4733307"/>
            <a:ext cx="684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rgbClr val="FE414D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  <a:defRPr b="0" sz="3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559033" y="4733307"/>
            <a:ext cx="684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507999" y="1144466"/>
            <a:ext cx="81279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E7B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07999" y="1144466"/>
            <a:ext cx="81279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0">
  <p:cSld name="Two Content 0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57200" y="1183004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E7B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E7B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57200" y="1183004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E7B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3"/>
          <p:cNvSpPr txBox="1"/>
          <p:nvPr>
            <p:ph type="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371599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514350" y="514350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None/>
              <a:defRPr b="0" i="0" sz="17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gif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8.jpg"/><Relationship Id="rId5" Type="http://schemas.openxmlformats.org/officeDocument/2006/relationships/image" Target="../media/image27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9.png"/><Relationship Id="rId13" Type="http://schemas.openxmlformats.org/officeDocument/2006/relationships/image" Target="../media/image33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41.png"/><Relationship Id="rId5" Type="http://schemas.openxmlformats.org/officeDocument/2006/relationships/hyperlink" Target="https://github.com/bharat-121/Flipkart-JEDI-7-Group-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43.jpg"/><Relationship Id="rId5" Type="http://schemas.openxmlformats.org/officeDocument/2006/relationships/image" Target="../media/image42.jpg"/><Relationship Id="rId6" Type="http://schemas.openxmlformats.org/officeDocument/2006/relationships/image" Target="../media/image7.jpg"/><Relationship Id="rId7" Type="http://schemas.openxmlformats.org/officeDocument/2006/relationships/image" Target="../media/image12.jpg"/><Relationship Id="rId8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9172575" cy="3575959"/>
          </a:xfrm>
          <a:prstGeom prst="rect">
            <a:avLst/>
          </a:prstGeom>
          <a:solidFill>
            <a:srgbClr val="F7F4EB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0" y="5139986"/>
            <a:ext cx="9144000" cy="6350"/>
          </a:xfrm>
          <a:prstGeom prst="rect">
            <a:avLst/>
          </a:prstGeom>
          <a:solidFill>
            <a:srgbClr val="F7F4EB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0" y="0"/>
            <a:ext cx="850828" cy="850827"/>
          </a:xfrm>
          <a:custGeom>
            <a:rect b="b" l="l" r="r" t="t"/>
            <a:pathLst>
              <a:path extrusionOk="0" h="21600" w="21600">
                <a:moveTo>
                  <a:pt x="11962" y="0"/>
                </a:moveTo>
                <a:lnTo>
                  <a:pt x="21600" y="0"/>
                </a:lnTo>
                <a:lnTo>
                  <a:pt x="21592" y="576"/>
                </a:lnTo>
                <a:lnTo>
                  <a:pt x="21566" y="1187"/>
                </a:lnTo>
                <a:lnTo>
                  <a:pt x="21524" y="1794"/>
                </a:lnTo>
                <a:lnTo>
                  <a:pt x="21465" y="2397"/>
                </a:lnTo>
                <a:lnTo>
                  <a:pt x="21389" y="2994"/>
                </a:lnTo>
                <a:lnTo>
                  <a:pt x="21298" y="3587"/>
                </a:lnTo>
                <a:lnTo>
                  <a:pt x="21190" y="4174"/>
                </a:lnTo>
                <a:lnTo>
                  <a:pt x="21067" y="4756"/>
                </a:lnTo>
                <a:lnTo>
                  <a:pt x="20928" y="5331"/>
                </a:lnTo>
                <a:lnTo>
                  <a:pt x="20775" y="5901"/>
                </a:lnTo>
                <a:lnTo>
                  <a:pt x="20606" y="6464"/>
                </a:lnTo>
                <a:lnTo>
                  <a:pt x="20422" y="7021"/>
                </a:lnTo>
                <a:lnTo>
                  <a:pt x="20224" y="7571"/>
                </a:lnTo>
                <a:lnTo>
                  <a:pt x="20011" y="8114"/>
                </a:lnTo>
                <a:lnTo>
                  <a:pt x="19785" y="8649"/>
                </a:lnTo>
                <a:lnTo>
                  <a:pt x="19544" y="9178"/>
                </a:lnTo>
                <a:lnTo>
                  <a:pt x="19290" y="9698"/>
                </a:lnTo>
                <a:lnTo>
                  <a:pt x="19023" y="10211"/>
                </a:lnTo>
                <a:lnTo>
                  <a:pt x="18742" y="10715"/>
                </a:lnTo>
                <a:lnTo>
                  <a:pt x="18449" y="11211"/>
                </a:lnTo>
                <a:lnTo>
                  <a:pt x="18142" y="11699"/>
                </a:lnTo>
                <a:lnTo>
                  <a:pt x="17824" y="12178"/>
                </a:lnTo>
                <a:lnTo>
                  <a:pt x="17493" y="12647"/>
                </a:lnTo>
                <a:lnTo>
                  <a:pt x="17150" y="13108"/>
                </a:lnTo>
                <a:lnTo>
                  <a:pt x="16795" y="13558"/>
                </a:lnTo>
                <a:lnTo>
                  <a:pt x="16428" y="13999"/>
                </a:lnTo>
                <a:lnTo>
                  <a:pt x="16050" y="14430"/>
                </a:lnTo>
                <a:lnTo>
                  <a:pt x="15662" y="14851"/>
                </a:lnTo>
                <a:lnTo>
                  <a:pt x="15262" y="15262"/>
                </a:lnTo>
                <a:lnTo>
                  <a:pt x="14851" y="15662"/>
                </a:lnTo>
                <a:lnTo>
                  <a:pt x="14430" y="16050"/>
                </a:lnTo>
                <a:lnTo>
                  <a:pt x="13999" y="16428"/>
                </a:lnTo>
                <a:lnTo>
                  <a:pt x="13558" y="16795"/>
                </a:lnTo>
                <a:lnTo>
                  <a:pt x="13108" y="17150"/>
                </a:lnTo>
                <a:lnTo>
                  <a:pt x="12647" y="17493"/>
                </a:lnTo>
                <a:lnTo>
                  <a:pt x="12178" y="17824"/>
                </a:lnTo>
                <a:lnTo>
                  <a:pt x="11699" y="18142"/>
                </a:lnTo>
                <a:lnTo>
                  <a:pt x="11211" y="18449"/>
                </a:lnTo>
                <a:lnTo>
                  <a:pt x="10715" y="18742"/>
                </a:lnTo>
                <a:lnTo>
                  <a:pt x="10211" y="19023"/>
                </a:lnTo>
                <a:lnTo>
                  <a:pt x="9698" y="19290"/>
                </a:lnTo>
                <a:lnTo>
                  <a:pt x="9178" y="19544"/>
                </a:lnTo>
                <a:lnTo>
                  <a:pt x="8649" y="19785"/>
                </a:lnTo>
                <a:lnTo>
                  <a:pt x="8114" y="20011"/>
                </a:lnTo>
                <a:lnTo>
                  <a:pt x="7571" y="20224"/>
                </a:lnTo>
                <a:lnTo>
                  <a:pt x="7021" y="20422"/>
                </a:lnTo>
                <a:lnTo>
                  <a:pt x="6464" y="20606"/>
                </a:lnTo>
                <a:lnTo>
                  <a:pt x="5901" y="20775"/>
                </a:lnTo>
                <a:lnTo>
                  <a:pt x="5331" y="20928"/>
                </a:lnTo>
                <a:lnTo>
                  <a:pt x="4756" y="21067"/>
                </a:lnTo>
                <a:lnTo>
                  <a:pt x="4174" y="21190"/>
                </a:lnTo>
                <a:lnTo>
                  <a:pt x="3587" y="21298"/>
                </a:lnTo>
                <a:lnTo>
                  <a:pt x="2994" y="21389"/>
                </a:lnTo>
                <a:lnTo>
                  <a:pt x="2397" y="21465"/>
                </a:lnTo>
                <a:lnTo>
                  <a:pt x="1794" y="21524"/>
                </a:lnTo>
                <a:lnTo>
                  <a:pt x="1187" y="21566"/>
                </a:lnTo>
                <a:lnTo>
                  <a:pt x="575" y="21592"/>
                </a:lnTo>
                <a:lnTo>
                  <a:pt x="0" y="21600"/>
                </a:lnTo>
                <a:lnTo>
                  <a:pt x="0" y="11962"/>
                </a:lnTo>
                <a:lnTo>
                  <a:pt x="576" y="11948"/>
                </a:lnTo>
                <a:lnTo>
                  <a:pt x="1186" y="11901"/>
                </a:lnTo>
                <a:lnTo>
                  <a:pt x="1787" y="11825"/>
                </a:lnTo>
                <a:lnTo>
                  <a:pt x="2378" y="11720"/>
                </a:lnTo>
                <a:lnTo>
                  <a:pt x="2959" y="11585"/>
                </a:lnTo>
                <a:lnTo>
                  <a:pt x="3528" y="11424"/>
                </a:lnTo>
                <a:lnTo>
                  <a:pt x="4086" y="11235"/>
                </a:lnTo>
                <a:lnTo>
                  <a:pt x="4631" y="11020"/>
                </a:lnTo>
                <a:lnTo>
                  <a:pt x="5163" y="10780"/>
                </a:lnTo>
                <a:lnTo>
                  <a:pt x="5681" y="10514"/>
                </a:lnTo>
                <a:lnTo>
                  <a:pt x="6183" y="10225"/>
                </a:lnTo>
                <a:lnTo>
                  <a:pt x="6670" y="9913"/>
                </a:lnTo>
                <a:lnTo>
                  <a:pt x="7141" y="9578"/>
                </a:lnTo>
                <a:lnTo>
                  <a:pt x="7595" y="9222"/>
                </a:lnTo>
                <a:lnTo>
                  <a:pt x="8030" y="8845"/>
                </a:lnTo>
                <a:lnTo>
                  <a:pt x="8447" y="8447"/>
                </a:lnTo>
                <a:lnTo>
                  <a:pt x="8845" y="8030"/>
                </a:lnTo>
                <a:lnTo>
                  <a:pt x="9222" y="7595"/>
                </a:lnTo>
                <a:lnTo>
                  <a:pt x="9578" y="7141"/>
                </a:lnTo>
                <a:lnTo>
                  <a:pt x="9913" y="6671"/>
                </a:lnTo>
                <a:lnTo>
                  <a:pt x="10225" y="6183"/>
                </a:lnTo>
                <a:lnTo>
                  <a:pt x="10514" y="5681"/>
                </a:lnTo>
                <a:lnTo>
                  <a:pt x="10779" y="5163"/>
                </a:lnTo>
                <a:lnTo>
                  <a:pt x="11020" y="4631"/>
                </a:lnTo>
                <a:lnTo>
                  <a:pt x="11235" y="4086"/>
                </a:lnTo>
                <a:lnTo>
                  <a:pt x="11424" y="3528"/>
                </a:lnTo>
                <a:lnTo>
                  <a:pt x="11585" y="2959"/>
                </a:lnTo>
                <a:lnTo>
                  <a:pt x="11719" y="2378"/>
                </a:lnTo>
                <a:lnTo>
                  <a:pt x="11825" y="1787"/>
                </a:lnTo>
                <a:lnTo>
                  <a:pt x="11901" y="1186"/>
                </a:lnTo>
                <a:lnTo>
                  <a:pt x="11948" y="575"/>
                </a:lnTo>
                <a:lnTo>
                  <a:pt x="11962" y="0"/>
                </a:lnTo>
                <a:close/>
              </a:path>
            </a:pathLst>
          </a:custGeom>
          <a:solidFill>
            <a:srgbClr val="454599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0" y="3575959"/>
            <a:ext cx="9144000" cy="1566863"/>
          </a:xfrm>
          <a:prstGeom prst="rect">
            <a:avLst/>
          </a:prstGeom>
          <a:solidFill>
            <a:srgbClr val="454599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1006525" y="94940"/>
            <a:ext cx="7639050" cy="134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7346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22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82833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3100"/>
              <a:buFont typeface="Arial"/>
              <a:buNone/>
            </a:pPr>
            <a:r>
              <a:rPr b="0" lang="en" sz="3100">
                <a:latin typeface="Arial"/>
                <a:ea typeface="Arial"/>
                <a:cs typeface="Arial"/>
                <a:sym typeface="Arial"/>
              </a:rPr>
              <a:t>Jedi-0</a:t>
            </a:r>
            <a:r>
              <a:rPr b="0" lang="en" sz="3100"/>
              <a:t>7</a:t>
            </a:r>
            <a:r>
              <a:rPr b="0" lang="en" sz="3100">
                <a:latin typeface="Arial"/>
                <a:ea typeface="Arial"/>
                <a:cs typeface="Arial"/>
                <a:sym typeface="Arial"/>
              </a:rPr>
              <a:t> Group </a:t>
            </a:r>
            <a:r>
              <a:rPr b="0" lang="en" sz="3100"/>
              <a:t>2</a:t>
            </a:r>
            <a:endParaRPr sz="500"/>
          </a:p>
          <a:p>
            <a:pPr indent="0" lvl="0" marL="0" rtl="0" algn="l">
              <a:lnSpc>
                <a:spcPct val="78031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3100"/>
              <a:buFont typeface="Arial"/>
              <a:buNone/>
            </a:pPr>
            <a:r>
              <a:rPr b="0" lang="en" sz="3100">
                <a:latin typeface="Arial"/>
                <a:ea typeface="Arial"/>
                <a:cs typeface="Arial"/>
                <a:sym typeface="Arial"/>
              </a:rPr>
              <a:t>Course Registration System</a:t>
            </a:r>
            <a:endParaRPr sz="500"/>
          </a:p>
        </p:txBody>
      </p:sp>
      <p:grpSp>
        <p:nvGrpSpPr>
          <p:cNvPr id="141" name="Google Shape;141;p25"/>
          <p:cNvGrpSpPr/>
          <p:nvPr/>
        </p:nvGrpSpPr>
        <p:grpSpPr>
          <a:xfrm>
            <a:off x="2336399" y="3982797"/>
            <a:ext cx="761273" cy="753186"/>
            <a:chOff x="0" y="0"/>
            <a:chExt cx="2030059" cy="2008494"/>
          </a:xfrm>
        </p:grpSpPr>
        <p:sp>
          <p:nvSpPr>
            <p:cNvPr id="142" name="Google Shape;142;p25"/>
            <p:cNvSpPr/>
            <p:nvPr/>
          </p:nvSpPr>
          <p:spPr>
            <a:xfrm>
              <a:off x="0" y="0"/>
              <a:ext cx="2030059" cy="200849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4105" y="4496"/>
              <a:ext cx="2022419" cy="31103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4105" y="4496"/>
              <a:ext cx="2022421" cy="311039"/>
            </a:xfrm>
            <a:custGeom>
              <a:rect b="b" l="l" r="r" t="t"/>
              <a:pathLst>
                <a:path extrusionOk="0" h="21600" w="21600">
                  <a:moveTo>
                    <a:pt x="21585" y="20930"/>
                  </a:moveTo>
                  <a:lnTo>
                    <a:pt x="20923" y="20936"/>
                  </a:lnTo>
                  <a:lnTo>
                    <a:pt x="20262" y="20932"/>
                  </a:lnTo>
                  <a:lnTo>
                    <a:pt x="19600" y="20933"/>
                  </a:lnTo>
                  <a:lnTo>
                    <a:pt x="18938" y="20950"/>
                  </a:lnTo>
                  <a:lnTo>
                    <a:pt x="18931" y="20359"/>
                  </a:lnTo>
                  <a:lnTo>
                    <a:pt x="18929" y="19770"/>
                  </a:lnTo>
                  <a:lnTo>
                    <a:pt x="18930" y="19184"/>
                  </a:lnTo>
                  <a:lnTo>
                    <a:pt x="18929" y="18604"/>
                  </a:lnTo>
                  <a:lnTo>
                    <a:pt x="18928" y="16239"/>
                  </a:lnTo>
                  <a:lnTo>
                    <a:pt x="18927" y="13874"/>
                  </a:lnTo>
                  <a:lnTo>
                    <a:pt x="18925" y="11509"/>
                  </a:lnTo>
                  <a:lnTo>
                    <a:pt x="18926" y="9145"/>
                  </a:lnTo>
                  <a:lnTo>
                    <a:pt x="18926" y="8888"/>
                  </a:lnTo>
                  <a:lnTo>
                    <a:pt x="18935" y="8672"/>
                  </a:lnTo>
                  <a:lnTo>
                    <a:pt x="18956" y="8455"/>
                  </a:lnTo>
                  <a:lnTo>
                    <a:pt x="19003" y="7813"/>
                  </a:lnTo>
                  <a:lnTo>
                    <a:pt x="19055" y="7181"/>
                  </a:lnTo>
                  <a:lnTo>
                    <a:pt x="19626" y="5321"/>
                  </a:lnTo>
                  <a:lnTo>
                    <a:pt x="19832" y="4878"/>
                  </a:lnTo>
                  <a:lnTo>
                    <a:pt x="20037" y="4395"/>
                  </a:lnTo>
                  <a:lnTo>
                    <a:pt x="20046" y="4001"/>
                  </a:lnTo>
                  <a:lnTo>
                    <a:pt x="20043" y="3547"/>
                  </a:lnTo>
                  <a:lnTo>
                    <a:pt x="19988" y="3291"/>
                  </a:lnTo>
                  <a:lnTo>
                    <a:pt x="19716" y="2646"/>
                  </a:lnTo>
                  <a:lnTo>
                    <a:pt x="19444" y="1988"/>
                  </a:lnTo>
                  <a:lnTo>
                    <a:pt x="19173" y="1326"/>
                  </a:lnTo>
                  <a:lnTo>
                    <a:pt x="18902" y="670"/>
                  </a:lnTo>
                  <a:lnTo>
                    <a:pt x="18816" y="432"/>
                  </a:lnTo>
                  <a:lnTo>
                    <a:pt x="18726" y="246"/>
                  </a:lnTo>
                  <a:lnTo>
                    <a:pt x="18635" y="105"/>
                  </a:lnTo>
                  <a:lnTo>
                    <a:pt x="18544" y="0"/>
                  </a:lnTo>
                  <a:lnTo>
                    <a:pt x="3032" y="0"/>
                  </a:lnTo>
                  <a:lnTo>
                    <a:pt x="2965" y="20"/>
                  </a:lnTo>
                  <a:lnTo>
                    <a:pt x="2901" y="236"/>
                  </a:lnTo>
                  <a:lnTo>
                    <a:pt x="2835" y="335"/>
                  </a:lnTo>
                  <a:lnTo>
                    <a:pt x="2543" y="1053"/>
                  </a:lnTo>
                  <a:lnTo>
                    <a:pt x="2250" y="1764"/>
                  </a:lnTo>
                  <a:lnTo>
                    <a:pt x="1958" y="2475"/>
                  </a:lnTo>
                  <a:lnTo>
                    <a:pt x="1666" y="3193"/>
                  </a:lnTo>
                  <a:lnTo>
                    <a:pt x="1615" y="3252"/>
                  </a:lnTo>
                  <a:lnTo>
                    <a:pt x="1587" y="3547"/>
                  </a:lnTo>
                  <a:lnTo>
                    <a:pt x="1560" y="3804"/>
                  </a:lnTo>
                  <a:lnTo>
                    <a:pt x="1563" y="3961"/>
                  </a:lnTo>
                  <a:lnTo>
                    <a:pt x="1566" y="4237"/>
                  </a:lnTo>
                  <a:lnTo>
                    <a:pt x="1566" y="4395"/>
                  </a:lnTo>
                  <a:lnTo>
                    <a:pt x="1769" y="4892"/>
                  </a:lnTo>
                  <a:lnTo>
                    <a:pt x="1976" y="5329"/>
                  </a:lnTo>
                  <a:lnTo>
                    <a:pt x="2184" y="5761"/>
                  </a:lnTo>
                  <a:lnTo>
                    <a:pt x="2389" y="6247"/>
                  </a:lnTo>
                  <a:lnTo>
                    <a:pt x="2481" y="6637"/>
                  </a:lnTo>
                  <a:lnTo>
                    <a:pt x="2547" y="7191"/>
                  </a:lnTo>
                  <a:lnTo>
                    <a:pt x="2597" y="7830"/>
                  </a:lnTo>
                  <a:lnTo>
                    <a:pt x="2644" y="8474"/>
                  </a:lnTo>
                  <a:lnTo>
                    <a:pt x="2665" y="8612"/>
                  </a:lnTo>
                  <a:lnTo>
                    <a:pt x="2675" y="9384"/>
                  </a:lnTo>
                  <a:lnTo>
                    <a:pt x="2676" y="10159"/>
                  </a:lnTo>
                  <a:lnTo>
                    <a:pt x="2675" y="10935"/>
                  </a:lnTo>
                  <a:lnTo>
                    <a:pt x="2677" y="11707"/>
                  </a:lnTo>
                  <a:lnTo>
                    <a:pt x="2674" y="14015"/>
                  </a:lnTo>
                  <a:lnTo>
                    <a:pt x="2675" y="16328"/>
                  </a:lnTo>
                  <a:lnTo>
                    <a:pt x="2674" y="18641"/>
                  </a:lnTo>
                  <a:lnTo>
                    <a:pt x="2665" y="20950"/>
                  </a:lnTo>
                  <a:lnTo>
                    <a:pt x="2002" y="20944"/>
                  </a:lnTo>
                  <a:lnTo>
                    <a:pt x="1340" y="20935"/>
                  </a:lnTo>
                  <a:lnTo>
                    <a:pt x="678" y="20933"/>
                  </a:lnTo>
                  <a:lnTo>
                    <a:pt x="15" y="20950"/>
                  </a:lnTo>
                  <a:lnTo>
                    <a:pt x="0" y="21304"/>
                  </a:lnTo>
                  <a:lnTo>
                    <a:pt x="27" y="21600"/>
                  </a:lnTo>
                  <a:lnTo>
                    <a:pt x="85" y="21501"/>
                  </a:lnTo>
                  <a:lnTo>
                    <a:pt x="656" y="21490"/>
                  </a:lnTo>
                  <a:lnTo>
                    <a:pt x="1227" y="21492"/>
                  </a:lnTo>
                  <a:lnTo>
                    <a:pt x="1798" y="21494"/>
                  </a:lnTo>
                  <a:lnTo>
                    <a:pt x="2369" y="21483"/>
                  </a:lnTo>
                  <a:lnTo>
                    <a:pt x="2941" y="21442"/>
                  </a:lnTo>
                  <a:lnTo>
                    <a:pt x="3548" y="21443"/>
                  </a:lnTo>
                  <a:lnTo>
                    <a:pt x="4155" y="21446"/>
                  </a:lnTo>
                  <a:lnTo>
                    <a:pt x="4762" y="21449"/>
                  </a:lnTo>
                  <a:lnTo>
                    <a:pt x="5369" y="21451"/>
                  </a:lnTo>
                  <a:lnTo>
                    <a:pt x="5976" y="21451"/>
                  </a:lnTo>
                  <a:lnTo>
                    <a:pt x="6583" y="21449"/>
                  </a:lnTo>
                  <a:lnTo>
                    <a:pt x="7190" y="21442"/>
                  </a:lnTo>
                  <a:lnTo>
                    <a:pt x="7211" y="21383"/>
                  </a:lnTo>
                  <a:lnTo>
                    <a:pt x="7275" y="21482"/>
                  </a:lnTo>
                  <a:lnTo>
                    <a:pt x="7339" y="21442"/>
                  </a:lnTo>
                  <a:lnTo>
                    <a:pt x="7405" y="21442"/>
                  </a:lnTo>
                  <a:lnTo>
                    <a:pt x="8047" y="21443"/>
                  </a:lnTo>
                  <a:lnTo>
                    <a:pt x="8689" y="21444"/>
                  </a:lnTo>
                  <a:lnTo>
                    <a:pt x="9331" y="21445"/>
                  </a:lnTo>
                  <a:lnTo>
                    <a:pt x="9973" y="21447"/>
                  </a:lnTo>
                  <a:lnTo>
                    <a:pt x="10615" y="21448"/>
                  </a:lnTo>
                  <a:lnTo>
                    <a:pt x="11257" y="21450"/>
                  </a:lnTo>
                  <a:lnTo>
                    <a:pt x="11899" y="21451"/>
                  </a:lnTo>
                  <a:lnTo>
                    <a:pt x="12541" y="21451"/>
                  </a:lnTo>
                  <a:lnTo>
                    <a:pt x="13184" y="21451"/>
                  </a:lnTo>
                  <a:lnTo>
                    <a:pt x="13826" y="21449"/>
                  </a:lnTo>
                  <a:lnTo>
                    <a:pt x="14468" y="21446"/>
                  </a:lnTo>
                  <a:lnTo>
                    <a:pt x="15111" y="21442"/>
                  </a:lnTo>
                  <a:lnTo>
                    <a:pt x="15717" y="21451"/>
                  </a:lnTo>
                  <a:lnTo>
                    <a:pt x="16324" y="21450"/>
                  </a:lnTo>
                  <a:lnTo>
                    <a:pt x="16931" y="21445"/>
                  </a:lnTo>
                  <a:lnTo>
                    <a:pt x="17539" y="21442"/>
                  </a:lnTo>
                  <a:lnTo>
                    <a:pt x="18207" y="21448"/>
                  </a:lnTo>
                  <a:lnTo>
                    <a:pt x="18875" y="21461"/>
                  </a:lnTo>
                  <a:lnTo>
                    <a:pt x="19544" y="21477"/>
                  </a:lnTo>
                  <a:lnTo>
                    <a:pt x="20212" y="21489"/>
                  </a:lnTo>
                  <a:lnTo>
                    <a:pt x="20880" y="21493"/>
                  </a:lnTo>
                  <a:lnTo>
                    <a:pt x="21548" y="21482"/>
                  </a:lnTo>
                  <a:lnTo>
                    <a:pt x="21588" y="21423"/>
                  </a:lnTo>
                  <a:lnTo>
                    <a:pt x="21600" y="21245"/>
                  </a:lnTo>
                  <a:lnTo>
                    <a:pt x="21585" y="20930"/>
                  </a:lnTo>
                  <a:close/>
                </a:path>
              </a:pathLst>
            </a:custGeom>
            <a:noFill/>
            <a:ln cap="flat" cmpd="sng" w="9525">
              <a:solidFill>
                <a:srgbClr val="FBD0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542441" y="105961"/>
              <a:ext cx="105728" cy="10413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1382967" y="104804"/>
              <a:ext cx="105702" cy="10534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1451657" y="399663"/>
              <a:ext cx="57976" cy="8075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1451657" y="399663"/>
              <a:ext cx="57977" cy="80756"/>
            </a:xfrm>
            <a:custGeom>
              <a:rect b="b" l="l" r="r" t="t"/>
              <a:pathLst>
                <a:path extrusionOk="0" h="21600" w="21600">
                  <a:moveTo>
                    <a:pt x="5916" y="8275"/>
                  </a:moveTo>
                  <a:lnTo>
                    <a:pt x="5363" y="7377"/>
                  </a:lnTo>
                  <a:lnTo>
                    <a:pt x="2838" y="5155"/>
                  </a:lnTo>
                  <a:lnTo>
                    <a:pt x="373" y="2833"/>
                  </a:lnTo>
                  <a:lnTo>
                    <a:pt x="0" y="1636"/>
                  </a:lnTo>
                  <a:lnTo>
                    <a:pt x="2104" y="1211"/>
                  </a:lnTo>
                  <a:lnTo>
                    <a:pt x="5664" y="346"/>
                  </a:lnTo>
                  <a:lnTo>
                    <a:pt x="10362" y="0"/>
                  </a:lnTo>
                  <a:lnTo>
                    <a:pt x="15881" y="1130"/>
                  </a:lnTo>
                  <a:lnTo>
                    <a:pt x="20054" y="3922"/>
                  </a:lnTo>
                  <a:lnTo>
                    <a:pt x="21600" y="7410"/>
                  </a:lnTo>
                  <a:lnTo>
                    <a:pt x="21526" y="10827"/>
                  </a:lnTo>
                  <a:lnTo>
                    <a:pt x="11222" y="21600"/>
                  </a:lnTo>
                  <a:lnTo>
                    <a:pt x="9634" y="21524"/>
                  </a:lnTo>
                  <a:lnTo>
                    <a:pt x="9702" y="19220"/>
                  </a:lnTo>
                  <a:lnTo>
                    <a:pt x="8906" y="17491"/>
                  </a:lnTo>
                  <a:lnTo>
                    <a:pt x="7892" y="15749"/>
                  </a:lnTo>
                  <a:lnTo>
                    <a:pt x="7305" y="13402"/>
                  </a:lnTo>
                  <a:lnTo>
                    <a:pt x="5916" y="8275"/>
                  </a:lnTo>
                  <a:close/>
                </a:path>
              </a:pathLst>
            </a:custGeom>
            <a:noFill/>
            <a:ln cap="flat" cmpd="sng" w="9525">
              <a:solidFill>
                <a:srgbClr val="FBD00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520767" y="395879"/>
              <a:ext cx="57977" cy="8075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163701" y="395745"/>
              <a:ext cx="1706700" cy="161246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Calibri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25"/>
          <p:cNvSpPr/>
          <p:nvPr/>
        </p:nvSpPr>
        <p:spPr>
          <a:xfrm>
            <a:off x="164273" y="4169376"/>
            <a:ext cx="1881830" cy="477575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oogle Shape;211;p51" id="152" name="Google Shape;152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33750" y="1333500"/>
            <a:ext cx="2476500" cy="15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/>
          <p:nvPr/>
        </p:nvSpPr>
        <p:spPr>
          <a:xfrm>
            <a:off x="2211536" y="0"/>
            <a:ext cx="6932463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lt1"/>
              </a:solidFill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-2307" y="0"/>
            <a:ext cx="6351" cy="5143501"/>
          </a:xfrm>
          <a:prstGeom prst="rect">
            <a:avLst/>
          </a:prstGeom>
          <a:solidFill>
            <a:srgbClr val="E7B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1736" y="0"/>
            <a:ext cx="2209801" cy="5143501"/>
          </a:xfrm>
          <a:prstGeom prst="rect">
            <a:avLst/>
          </a:prstGeom>
          <a:solidFill>
            <a:srgbClr val="F7F4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4"/>
          <p:cNvSpPr txBox="1"/>
          <p:nvPr>
            <p:ph type="title"/>
          </p:nvPr>
        </p:nvSpPr>
        <p:spPr>
          <a:xfrm>
            <a:off x="191157" y="307473"/>
            <a:ext cx="1699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16510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2300"/>
              <a:buFont typeface="Arial"/>
              <a:buNone/>
            </a:pPr>
            <a:r>
              <a:rPr b="1" lang="en" sz="2300"/>
              <a:t>Problem Statement</a:t>
            </a:r>
            <a:endParaRPr b="1" sz="500"/>
          </a:p>
        </p:txBody>
      </p:sp>
      <p:sp>
        <p:nvSpPr>
          <p:cNvPr id="360" name="Google Shape;360;p34"/>
          <p:cNvSpPr/>
          <p:nvPr/>
        </p:nvSpPr>
        <p:spPr>
          <a:xfrm>
            <a:off x="1054323" y="4103796"/>
            <a:ext cx="1052368" cy="1039704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0" y="21600"/>
                </a:lnTo>
                <a:lnTo>
                  <a:pt x="3" y="21364"/>
                </a:lnTo>
                <a:lnTo>
                  <a:pt x="19" y="20865"/>
                </a:lnTo>
                <a:lnTo>
                  <a:pt x="47" y="20369"/>
                </a:lnTo>
                <a:lnTo>
                  <a:pt x="85" y="19876"/>
                </a:lnTo>
                <a:lnTo>
                  <a:pt x="135" y="19386"/>
                </a:lnTo>
                <a:lnTo>
                  <a:pt x="194" y="18899"/>
                </a:lnTo>
                <a:lnTo>
                  <a:pt x="265" y="18415"/>
                </a:lnTo>
                <a:lnTo>
                  <a:pt x="345" y="17936"/>
                </a:lnTo>
                <a:lnTo>
                  <a:pt x="436" y="17459"/>
                </a:lnTo>
                <a:lnTo>
                  <a:pt x="537" y="16987"/>
                </a:lnTo>
                <a:lnTo>
                  <a:pt x="648" y="16518"/>
                </a:lnTo>
                <a:lnTo>
                  <a:pt x="769" y="16053"/>
                </a:lnTo>
                <a:lnTo>
                  <a:pt x="899" y="15592"/>
                </a:lnTo>
                <a:lnTo>
                  <a:pt x="1040" y="15136"/>
                </a:lnTo>
                <a:lnTo>
                  <a:pt x="1189" y="14684"/>
                </a:lnTo>
                <a:lnTo>
                  <a:pt x="1349" y="14236"/>
                </a:lnTo>
                <a:lnTo>
                  <a:pt x="1517" y="13793"/>
                </a:lnTo>
                <a:lnTo>
                  <a:pt x="1695" y="13355"/>
                </a:lnTo>
                <a:lnTo>
                  <a:pt x="1881" y="12921"/>
                </a:lnTo>
                <a:lnTo>
                  <a:pt x="2077" y="12493"/>
                </a:lnTo>
                <a:lnTo>
                  <a:pt x="2282" y="12069"/>
                </a:lnTo>
                <a:lnTo>
                  <a:pt x="2495" y="11651"/>
                </a:lnTo>
                <a:lnTo>
                  <a:pt x="2716" y="11237"/>
                </a:lnTo>
                <a:lnTo>
                  <a:pt x="2947" y="10830"/>
                </a:lnTo>
                <a:lnTo>
                  <a:pt x="3185" y="10428"/>
                </a:lnTo>
                <a:lnTo>
                  <a:pt x="3432" y="10031"/>
                </a:lnTo>
                <a:lnTo>
                  <a:pt x="3687" y="9640"/>
                </a:lnTo>
                <a:lnTo>
                  <a:pt x="3949" y="9256"/>
                </a:lnTo>
                <a:lnTo>
                  <a:pt x="4220" y="8877"/>
                </a:lnTo>
                <a:lnTo>
                  <a:pt x="4498" y="8504"/>
                </a:lnTo>
                <a:lnTo>
                  <a:pt x="4784" y="8138"/>
                </a:lnTo>
                <a:lnTo>
                  <a:pt x="5078" y="7778"/>
                </a:lnTo>
                <a:lnTo>
                  <a:pt x="5379" y="7425"/>
                </a:lnTo>
                <a:lnTo>
                  <a:pt x="5687" y="7078"/>
                </a:lnTo>
                <a:lnTo>
                  <a:pt x="6002" y="6738"/>
                </a:lnTo>
                <a:lnTo>
                  <a:pt x="6324" y="6404"/>
                </a:lnTo>
                <a:lnTo>
                  <a:pt x="6654" y="6078"/>
                </a:lnTo>
                <a:lnTo>
                  <a:pt x="6990" y="5759"/>
                </a:lnTo>
                <a:lnTo>
                  <a:pt x="7332" y="5447"/>
                </a:lnTo>
                <a:lnTo>
                  <a:pt x="7682" y="5143"/>
                </a:lnTo>
                <a:lnTo>
                  <a:pt x="8037" y="4846"/>
                </a:lnTo>
                <a:lnTo>
                  <a:pt x="8399" y="4556"/>
                </a:lnTo>
                <a:lnTo>
                  <a:pt x="8767" y="4274"/>
                </a:lnTo>
                <a:lnTo>
                  <a:pt x="9141" y="4000"/>
                </a:lnTo>
                <a:lnTo>
                  <a:pt x="9522" y="3734"/>
                </a:lnTo>
                <a:lnTo>
                  <a:pt x="9908" y="3476"/>
                </a:lnTo>
                <a:lnTo>
                  <a:pt x="10299" y="3227"/>
                </a:lnTo>
                <a:lnTo>
                  <a:pt x="10697" y="2985"/>
                </a:lnTo>
                <a:lnTo>
                  <a:pt x="11099" y="2752"/>
                </a:lnTo>
                <a:lnTo>
                  <a:pt x="11507" y="2528"/>
                </a:lnTo>
                <a:lnTo>
                  <a:pt x="11921" y="2312"/>
                </a:lnTo>
                <a:lnTo>
                  <a:pt x="12339" y="2105"/>
                </a:lnTo>
                <a:lnTo>
                  <a:pt x="12763" y="1907"/>
                </a:lnTo>
                <a:lnTo>
                  <a:pt x="13191" y="1718"/>
                </a:lnTo>
                <a:lnTo>
                  <a:pt x="13624" y="1539"/>
                </a:lnTo>
                <a:lnTo>
                  <a:pt x="14062" y="1368"/>
                </a:lnTo>
                <a:lnTo>
                  <a:pt x="14504" y="1207"/>
                </a:lnTo>
                <a:lnTo>
                  <a:pt x="14951" y="1055"/>
                </a:lnTo>
                <a:lnTo>
                  <a:pt x="15402" y="913"/>
                </a:lnTo>
                <a:lnTo>
                  <a:pt x="15857" y="781"/>
                </a:lnTo>
                <a:lnTo>
                  <a:pt x="16316" y="659"/>
                </a:lnTo>
                <a:lnTo>
                  <a:pt x="16779" y="546"/>
                </a:lnTo>
                <a:lnTo>
                  <a:pt x="17246" y="444"/>
                </a:lnTo>
                <a:lnTo>
                  <a:pt x="17717" y="352"/>
                </a:lnTo>
                <a:lnTo>
                  <a:pt x="18191" y="271"/>
                </a:lnTo>
                <a:lnTo>
                  <a:pt x="18669" y="200"/>
                </a:lnTo>
                <a:lnTo>
                  <a:pt x="19150" y="139"/>
                </a:lnTo>
                <a:lnTo>
                  <a:pt x="19634" y="89"/>
                </a:lnTo>
                <a:lnTo>
                  <a:pt x="20121" y="50"/>
                </a:lnTo>
                <a:lnTo>
                  <a:pt x="20611" y="22"/>
                </a:lnTo>
                <a:lnTo>
                  <a:pt x="21104" y="6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54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4"/>
          <p:cNvSpPr/>
          <p:nvPr/>
        </p:nvSpPr>
        <p:spPr>
          <a:xfrm>
            <a:off x="2211531" y="4495175"/>
            <a:ext cx="655149" cy="657234"/>
          </a:xfrm>
          <a:custGeom>
            <a:rect b="b" l="l" r="r" t="t"/>
            <a:pathLst>
              <a:path extrusionOk="0" h="21600" w="21600">
                <a:moveTo>
                  <a:pt x="12020" y="21600"/>
                </a:moveTo>
                <a:lnTo>
                  <a:pt x="21600" y="21600"/>
                </a:lnTo>
                <a:lnTo>
                  <a:pt x="21600" y="19892"/>
                </a:lnTo>
                <a:lnTo>
                  <a:pt x="21542" y="19246"/>
                </a:lnTo>
                <a:lnTo>
                  <a:pt x="21444" y="18478"/>
                </a:lnTo>
                <a:lnTo>
                  <a:pt x="21320" y="17717"/>
                </a:lnTo>
                <a:lnTo>
                  <a:pt x="21169" y="16966"/>
                </a:lnTo>
                <a:lnTo>
                  <a:pt x="20992" y="16225"/>
                </a:lnTo>
                <a:lnTo>
                  <a:pt x="20791" y="15493"/>
                </a:lnTo>
                <a:lnTo>
                  <a:pt x="20564" y="14773"/>
                </a:lnTo>
                <a:lnTo>
                  <a:pt x="20313" y="14063"/>
                </a:lnTo>
                <a:lnTo>
                  <a:pt x="20038" y="13365"/>
                </a:lnTo>
                <a:lnTo>
                  <a:pt x="19740" y="12679"/>
                </a:lnTo>
                <a:lnTo>
                  <a:pt x="19419" y="12005"/>
                </a:lnTo>
                <a:lnTo>
                  <a:pt x="19076" y="11345"/>
                </a:lnTo>
                <a:lnTo>
                  <a:pt x="18710" y="10698"/>
                </a:lnTo>
                <a:lnTo>
                  <a:pt x="18324" y="10065"/>
                </a:lnTo>
                <a:lnTo>
                  <a:pt x="17916" y="9447"/>
                </a:lnTo>
                <a:lnTo>
                  <a:pt x="17488" y="8843"/>
                </a:lnTo>
                <a:lnTo>
                  <a:pt x="17040" y="8255"/>
                </a:lnTo>
                <a:lnTo>
                  <a:pt x="16572" y="7683"/>
                </a:lnTo>
                <a:lnTo>
                  <a:pt x="16086" y="7128"/>
                </a:lnTo>
                <a:lnTo>
                  <a:pt x="15581" y="6589"/>
                </a:lnTo>
                <a:lnTo>
                  <a:pt x="15058" y="6068"/>
                </a:lnTo>
                <a:lnTo>
                  <a:pt x="14518" y="5565"/>
                </a:lnTo>
                <a:lnTo>
                  <a:pt x="13961" y="5080"/>
                </a:lnTo>
                <a:lnTo>
                  <a:pt x="13387" y="4614"/>
                </a:lnTo>
                <a:lnTo>
                  <a:pt x="12797" y="4168"/>
                </a:lnTo>
                <a:lnTo>
                  <a:pt x="12192" y="3741"/>
                </a:lnTo>
                <a:lnTo>
                  <a:pt x="11572" y="3334"/>
                </a:lnTo>
                <a:lnTo>
                  <a:pt x="10937" y="2949"/>
                </a:lnTo>
                <a:lnTo>
                  <a:pt x="10288" y="2585"/>
                </a:lnTo>
                <a:lnTo>
                  <a:pt x="9625" y="2243"/>
                </a:lnTo>
                <a:lnTo>
                  <a:pt x="8949" y="1922"/>
                </a:lnTo>
                <a:lnTo>
                  <a:pt x="8261" y="1625"/>
                </a:lnTo>
                <a:lnTo>
                  <a:pt x="7561" y="1351"/>
                </a:lnTo>
                <a:lnTo>
                  <a:pt x="6849" y="1101"/>
                </a:lnTo>
                <a:lnTo>
                  <a:pt x="6126" y="875"/>
                </a:lnTo>
                <a:lnTo>
                  <a:pt x="5392" y="674"/>
                </a:lnTo>
                <a:lnTo>
                  <a:pt x="4648" y="498"/>
                </a:lnTo>
                <a:lnTo>
                  <a:pt x="3895" y="348"/>
                </a:lnTo>
                <a:lnTo>
                  <a:pt x="3132" y="224"/>
                </a:lnTo>
                <a:lnTo>
                  <a:pt x="2361" y="127"/>
                </a:lnTo>
                <a:lnTo>
                  <a:pt x="1581" y="57"/>
                </a:lnTo>
                <a:lnTo>
                  <a:pt x="794" y="14"/>
                </a:lnTo>
                <a:lnTo>
                  <a:pt x="0" y="0"/>
                </a:lnTo>
                <a:lnTo>
                  <a:pt x="0" y="9618"/>
                </a:lnTo>
                <a:lnTo>
                  <a:pt x="790" y="9644"/>
                </a:lnTo>
                <a:lnTo>
                  <a:pt x="1567" y="9719"/>
                </a:lnTo>
                <a:lnTo>
                  <a:pt x="2328" y="9843"/>
                </a:lnTo>
                <a:lnTo>
                  <a:pt x="3073" y="10014"/>
                </a:lnTo>
                <a:lnTo>
                  <a:pt x="3799" y="10229"/>
                </a:lnTo>
                <a:lnTo>
                  <a:pt x="4505" y="10489"/>
                </a:lnTo>
                <a:lnTo>
                  <a:pt x="5190" y="10790"/>
                </a:lnTo>
                <a:lnTo>
                  <a:pt x="5851" y="11132"/>
                </a:lnTo>
                <a:lnTo>
                  <a:pt x="6488" y="11512"/>
                </a:lnTo>
                <a:lnTo>
                  <a:pt x="7099" y="11930"/>
                </a:lnTo>
                <a:lnTo>
                  <a:pt x="7681" y="12384"/>
                </a:lnTo>
                <a:lnTo>
                  <a:pt x="8234" y="12872"/>
                </a:lnTo>
                <a:lnTo>
                  <a:pt x="8756" y="13392"/>
                </a:lnTo>
                <a:lnTo>
                  <a:pt x="9245" y="13943"/>
                </a:lnTo>
                <a:lnTo>
                  <a:pt x="9700" y="14524"/>
                </a:lnTo>
                <a:lnTo>
                  <a:pt x="10120" y="15132"/>
                </a:lnTo>
                <a:lnTo>
                  <a:pt x="10502" y="15767"/>
                </a:lnTo>
                <a:lnTo>
                  <a:pt x="10844" y="16426"/>
                </a:lnTo>
                <a:lnTo>
                  <a:pt x="11147" y="17109"/>
                </a:lnTo>
                <a:lnTo>
                  <a:pt x="11407" y="17813"/>
                </a:lnTo>
                <a:lnTo>
                  <a:pt x="11623" y="18537"/>
                </a:lnTo>
                <a:lnTo>
                  <a:pt x="11794" y="19279"/>
                </a:lnTo>
                <a:lnTo>
                  <a:pt x="11918" y="20038"/>
                </a:lnTo>
                <a:lnTo>
                  <a:pt x="11994" y="20812"/>
                </a:lnTo>
                <a:lnTo>
                  <a:pt x="12020" y="21600"/>
                </a:lnTo>
                <a:close/>
              </a:path>
            </a:pathLst>
          </a:custGeom>
          <a:solidFill>
            <a:srgbClr val="F7F4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2508708" y="307467"/>
            <a:ext cx="6487500" cy="45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24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i="0" lang="en" u="none" cap="none" strike="noStrike">
                <a:solidFill>
                  <a:schemeClr val="lt1"/>
                </a:solidFill>
              </a:rPr>
              <a:t>Entities involved are: Student, Professor, Admin</a:t>
            </a:r>
            <a:endParaRPr b="1" i="0" u="none" cap="none" strike="noStrike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152400" lvl="0" marL="177800" marR="0" rtl="0" algn="l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i="0" lang="en" u="none" cap="none" strike="noStrike">
                <a:solidFill>
                  <a:schemeClr val="lt1"/>
                </a:solidFill>
              </a:rPr>
              <a:t>Students should be able to Register for courses and view an  electronic report card at the end of the semester.</a:t>
            </a:r>
            <a:endParaRPr b="1" i="0" u="none" cap="none" strike="noStrike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152400" lvl="0" marL="177800" marR="0" rtl="0" algn="l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i="0" lang="en" u="none" cap="none" strike="noStrike">
                <a:solidFill>
                  <a:schemeClr val="lt1"/>
                </a:solidFill>
              </a:rPr>
              <a:t>Professors access the system to choose and teach courses,  record grades.</a:t>
            </a:r>
            <a:endParaRPr b="1" i="0" u="none" cap="none" strike="noStrike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152400" lvl="0" marL="177800" marR="114300" rtl="0" algn="l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i="0" lang="en" u="none" cap="none" strike="noStrike">
                <a:solidFill>
                  <a:schemeClr val="lt1"/>
                </a:solidFill>
              </a:rPr>
              <a:t>The Admin should be able to Approve a Student, Register a  Professor, add/remove course from course catalog.</a:t>
            </a:r>
            <a:endParaRPr b="1" i="0" u="none" cap="none" strike="noStrike">
              <a:solidFill>
                <a:schemeClr val="lt1"/>
              </a:solidFill>
            </a:endParaRPr>
          </a:p>
          <a:p>
            <a:pPr indent="0" lvl="0" marL="457200" marR="114300" rtl="0" algn="l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1524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i="0" lang="en" u="none" cap="none" strike="noStrike">
                <a:solidFill>
                  <a:schemeClr val="lt1"/>
                </a:solidFill>
              </a:rPr>
              <a:t>The System should allow students to select courses</a:t>
            </a:r>
            <a:r>
              <a:rPr b="1" lang="en">
                <a:solidFill>
                  <a:schemeClr val="lt1"/>
                </a:solidFill>
              </a:rPr>
              <a:t>. Students can add/drop courses.</a:t>
            </a:r>
            <a:endParaRPr b="1" i="0" u="none" cap="none" strike="noStrike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152400" lvl="0" marL="177800" marR="12700" rtl="0" algn="l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i="0" lang="en" u="none" cap="none" strike="noStrike">
                <a:solidFill>
                  <a:schemeClr val="lt1"/>
                </a:solidFill>
              </a:rPr>
              <a:t>Course offerings </a:t>
            </a:r>
            <a:r>
              <a:rPr b="1" lang="en">
                <a:solidFill>
                  <a:schemeClr val="lt1"/>
                </a:solidFill>
              </a:rPr>
              <a:t>should</a:t>
            </a:r>
            <a:r>
              <a:rPr b="1" i="0" lang="en" u="none" cap="none" strike="noStrike">
                <a:solidFill>
                  <a:schemeClr val="lt1"/>
                </a:solidFill>
              </a:rPr>
              <a:t> have a maximum of ten students and a  minimum of three students.</a:t>
            </a:r>
            <a:endParaRPr b="1" i="0" u="none" cap="none" strike="noStrike">
              <a:solidFill>
                <a:schemeClr val="lt1"/>
              </a:solidFill>
            </a:endParaRPr>
          </a:p>
          <a:p>
            <a:pPr indent="0" lvl="0" marL="457200" marR="12700" rtl="0" algn="l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152400" lvl="0" marL="177800" marR="203200" rtl="0" algn="l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b="1" i="0" lang="en" u="none" cap="none" strike="noStrike">
                <a:solidFill>
                  <a:schemeClr val="lt1"/>
                </a:solidFill>
              </a:rPr>
              <a:t>After the registration, the system sends information to the  billing system so that the student can be billed for the  semester.</a:t>
            </a:r>
            <a:endParaRPr b="1" sz="100">
              <a:solidFill>
                <a:schemeClr val="lt1"/>
              </a:solidFill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90060" y="1544136"/>
            <a:ext cx="2035500" cy="17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8900" lvl="0" marL="88900" marR="0" rtl="0" algn="ctr">
              <a:lnSpc>
                <a:spcPct val="116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000"/>
              <a:t>Create </a:t>
            </a:r>
            <a:endParaRPr b="1" sz="2000"/>
          </a:p>
          <a:p>
            <a:pPr indent="-88900" lvl="0" marL="88900" marR="0" rtl="0" algn="ctr">
              <a:lnSpc>
                <a:spcPct val="116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000"/>
              <a:t>a</a:t>
            </a:r>
            <a:r>
              <a:rPr b="1" i="0" lang="en" sz="2000" u="none" cap="none" strike="noStrike">
                <a:solidFill>
                  <a:srgbClr val="000000"/>
                </a:solidFill>
              </a:rPr>
              <a:t>  </a:t>
            </a:r>
            <a:endParaRPr b="1" i="0" sz="2000" u="none" cap="none" strike="noStrike">
              <a:solidFill>
                <a:srgbClr val="000000"/>
              </a:solidFill>
            </a:endParaRPr>
          </a:p>
          <a:p>
            <a:pPr indent="-88900" lvl="0" marL="88900" marR="0" rtl="0" algn="ctr">
              <a:lnSpc>
                <a:spcPct val="116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 Registration  System</a:t>
            </a:r>
            <a:endParaRPr b="1" sz="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/>
          <p:nvPr>
            <p:ph type="title"/>
          </p:nvPr>
        </p:nvSpPr>
        <p:spPr>
          <a:xfrm>
            <a:off x="514350" y="339786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</a:pPr>
            <a:r>
              <a:rPr b="1" lang="en" sz="2400">
                <a:solidFill>
                  <a:schemeClr val="dk1"/>
                </a:solidFill>
              </a:rPr>
              <a:t>Our Vision</a:t>
            </a:r>
            <a:endParaRPr sz="2400"/>
          </a:p>
        </p:txBody>
      </p:sp>
      <p:grpSp>
        <p:nvGrpSpPr>
          <p:cNvPr id="370" name="Google Shape;370;p35"/>
          <p:cNvGrpSpPr/>
          <p:nvPr/>
        </p:nvGrpSpPr>
        <p:grpSpPr>
          <a:xfrm>
            <a:off x="5554484" y="1089101"/>
            <a:ext cx="1303525" cy="1306579"/>
            <a:chOff x="403166" y="1435608"/>
            <a:chExt cx="2456700" cy="2596024"/>
          </a:xfrm>
        </p:grpSpPr>
        <p:sp>
          <p:nvSpPr>
            <p:cNvPr id="371" name="Google Shape;371;p35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16268" l="24437" r="26022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35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4" name="Google Shape;374;p35"/>
            <p:cNvSpPr txBox="1"/>
            <p:nvPr/>
          </p:nvSpPr>
          <p:spPr>
            <a:xfrm>
              <a:off x="726842" y="1514247"/>
              <a:ext cx="379200" cy="5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100"/>
            </a:p>
          </p:txBody>
        </p:sp>
      </p:grpSp>
      <p:sp>
        <p:nvSpPr>
          <p:cNvPr id="375" name="Google Shape;375;p35"/>
          <p:cNvSpPr txBox="1"/>
          <p:nvPr/>
        </p:nvSpPr>
        <p:spPr>
          <a:xfrm>
            <a:off x="5381742" y="2681077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sz="1100"/>
          </a:p>
        </p:txBody>
      </p:sp>
      <p:sp>
        <p:nvSpPr>
          <p:cNvPr id="376" name="Google Shape;376;p35"/>
          <p:cNvSpPr txBox="1"/>
          <p:nvPr/>
        </p:nvSpPr>
        <p:spPr>
          <a:xfrm>
            <a:off x="7194664" y="2678229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100"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7649499" y="1064857"/>
            <a:ext cx="1268149" cy="1327312"/>
            <a:chOff x="3363489" y="1435608"/>
            <a:chExt cx="2456700" cy="2592406"/>
          </a:xfrm>
        </p:grpSpPr>
        <p:pic>
          <p:nvPicPr>
            <p:cNvPr id="378" name="Google Shape;378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35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1" name="Google Shape;381;p35"/>
            <p:cNvSpPr txBox="1"/>
            <p:nvPr/>
          </p:nvSpPr>
          <p:spPr>
            <a:xfrm>
              <a:off x="3676543" y="1515148"/>
              <a:ext cx="461400" cy="5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100"/>
            </a:p>
          </p:txBody>
        </p:sp>
      </p:grpSp>
      <p:sp>
        <p:nvSpPr>
          <p:cNvPr id="382" name="Google Shape;382;p35"/>
          <p:cNvSpPr txBox="1"/>
          <p:nvPr/>
        </p:nvSpPr>
        <p:spPr>
          <a:xfrm>
            <a:off x="5381742" y="4610882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sz="1100"/>
          </a:p>
        </p:txBody>
      </p:sp>
      <p:sp>
        <p:nvSpPr>
          <p:cNvPr id="383" name="Google Shape;383;p35"/>
          <p:cNvSpPr txBox="1"/>
          <p:nvPr/>
        </p:nvSpPr>
        <p:spPr>
          <a:xfrm>
            <a:off x="7181441" y="4637823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sz="1100"/>
          </a:p>
        </p:txBody>
      </p:sp>
      <p:grpSp>
        <p:nvGrpSpPr>
          <p:cNvPr id="384" name="Google Shape;384;p35"/>
          <p:cNvGrpSpPr/>
          <p:nvPr/>
        </p:nvGrpSpPr>
        <p:grpSpPr>
          <a:xfrm>
            <a:off x="5554420" y="3140630"/>
            <a:ext cx="1554354" cy="1497379"/>
            <a:chOff x="6338184" y="1435608"/>
            <a:chExt cx="2456700" cy="2596011"/>
          </a:xfrm>
        </p:grpSpPr>
        <p:sp>
          <p:nvSpPr>
            <p:cNvPr id="385" name="Google Shape;385;p35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7" name="Google Shape;387;p35"/>
            <p:cNvSpPr txBox="1"/>
            <p:nvPr/>
          </p:nvSpPr>
          <p:spPr>
            <a:xfrm>
              <a:off x="6700402" y="1579419"/>
              <a:ext cx="461400" cy="5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100"/>
            </a:p>
          </p:txBody>
        </p:sp>
        <p:pic>
          <p:nvPicPr>
            <p:cNvPr id="388" name="Google Shape;388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35"/>
          <p:cNvGrpSpPr/>
          <p:nvPr/>
        </p:nvGrpSpPr>
        <p:grpSpPr>
          <a:xfrm>
            <a:off x="7675920" y="3216656"/>
            <a:ext cx="1241616" cy="1294349"/>
            <a:chOff x="9314007" y="1435608"/>
            <a:chExt cx="2456700" cy="2604323"/>
          </a:xfrm>
        </p:grpSpPr>
        <p:grpSp>
          <p:nvGrpSpPr>
            <p:cNvPr id="390" name="Google Shape;390;p35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391" name="Google Shape;391;p35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392" name="Google Shape;392;p3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3" name="Google Shape;393;p35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394" name="Google Shape;394;p35"/>
            <p:cNvSpPr txBox="1"/>
            <p:nvPr/>
          </p:nvSpPr>
          <p:spPr>
            <a:xfrm>
              <a:off x="9496883" y="1555976"/>
              <a:ext cx="4614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100"/>
            </a:p>
          </p:txBody>
        </p:sp>
      </p:grpSp>
      <p:sp>
        <p:nvSpPr>
          <p:cNvPr id="395" name="Google Shape;395;p35"/>
          <p:cNvSpPr txBox="1"/>
          <p:nvPr/>
        </p:nvSpPr>
        <p:spPr>
          <a:xfrm>
            <a:off x="343508" y="1143194"/>
            <a:ext cx="50562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create a </a:t>
            </a: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Course Registration System 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using JAVA/REST tools and technologies, where a professor as well as a student can view courses and enroll in some of the courses.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1;p32" id="400" name="Google Shape;400;p36"/>
          <p:cNvPicPr preferRelativeResize="0"/>
          <p:nvPr/>
        </p:nvPicPr>
        <p:blipFill rotWithShape="1">
          <a:blip r:embed="rId3">
            <a:alphaModFix/>
          </a:blip>
          <a:srcRect b="10664" l="0" r="0" t="9443"/>
          <a:stretch/>
        </p:blipFill>
        <p:spPr>
          <a:xfrm>
            <a:off x="2705653" y="0"/>
            <a:ext cx="64383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 txBox="1"/>
          <p:nvPr>
            <p:ph type="title"/>
          </p:nvPr>
        </p:nvSpPr>
        <p:spPr>
          <a:xfrm>
            <a:off x="219609" y="1960331"/>
            <a:ext cx="22698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2700"/>
              <a:buFont typeface="Arial"/>
              <a:buNone/>
            </a:pPr>
            <a:r>
              <a:rPr b="1" lang="en" sz="2900"/>
              <a:t>Engineering</a:t>
            </a:r>
            <a:endParaRPr b="1" sz="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2700"/>
              <a:buFont typeface="Arial"/>
              <a:buNone/>
            </a:pPr>
            <a:r>
              <a:rPr b="1" lang="en" sz="2900"/>
              <a:t>Practices</a:t>
            </a:r>
            <a:endParaRPr b="1"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37"/>
          <p:cNvGrpSpPr/>
          <p:nvPr/>
        </p:nvGrpSpPr>
        <p:grpSpPr>
          <a:xfrm>
            <a:off x="4942265" y="276274"/>
            <a:ext cx="1328705" cy="678032"/>
            <a:chOff x="-1" y="0"/>
            <a:chExt cx="3543212" cy="1808083"/>
          </a:xfrm>
        </p:grpSpPr>
        <p:sp>
          <p:nvSpPr>
            <p:cNvPr id="407" name="Google Shape;407;p37"/>
            <p:cNvSpPr/>
            <p:nvPr/>
          </p:nvSpPr>
          <p:spPr>
            <a:xfrm>
              <a:off x="-1" y="0"/>
              <a:ext cx="3543212" cy="1808083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19200"/>
                  </a:lnTo>
                  <a:lnTo>
                    <a:pt x="9000" y="19200"/>
                  </a:lnTo>
                  <a:lnTo>
                    <a:pt x="6300" y="21600"/>
                  </a:lnTo>
                  <a:lnTo>
                    <a:pt x="3600" y="19200"/>
                  </a:lnTo>
                  <a:lnTo>
                    <a:pt x="0" y="19200"/>
                  </a:lnTo>
                  <a:lnTo>
                    <a:pt x="0" y="11200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7"/>
            <p:cNvSpPr txBox="1"/>
            <p:nvPr/>
          </p:nvSpPr>
          <p:spPr>
            <a:xfrm>
              <a:off x="12700" y="64581"/>
              <a:ext cx="3517801" cy="1539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Requirement Gathering</a:t>
              </a:r>
              <a:endParaRPr sz="500"/>
            </a:p>
          </p:txBody>
        </p:sp>
      </p:grpSp>
      <p:grpSp>
        <p:nvGrpSpPr>
          <p:cNvPr id="409" name="Google Shape;409;p37"/>
          <p:cNvGrpSpPr/>
          <p:nvPr/>
        </p:nvGrpSpPr>
        <p:grpSpPr>
          <a:xfrm>
            <a:off x="6089698" y="2175075"/>
            <a:ext cx="1404075" cy="602701"/>
            <a:chOff x="0" y="0"/>
            <a:chExt cx="3744199" cy="1607202"/>
          </a:xfrm>
        </p:grpSpPr>
        <p:sp>
          <p:nvSpPr>
            <p:cNvPr id="410" name="Google Shape;410;p37"/>
            <p:cNvSpPr/>
            <p:nvPr/>
          </p:nvSpPr>
          <p:spPr>
            <a:xfrm>
              <a:off x="0" y="0"/>
              <a:ext cx="3744199" cy="1607202"/>
            </a:xfrm>
            <a:custGeom>
              <a:rect b="b" l="l" r="r" t="t"/>
              <a:pathLst>
                <a:path extrusionOk="0" h="21600" w="21600">
                  <a:moveTo>
                    <a:pt x="116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160" y="21600"/>
                  </a:lnTo>
                  <a:lnTo>
                    <a:pt x="1160" y="18000"/>
                  </a:lnTo>
                  <a:lnTo>
                    <a:pt x="0" y="15913"/>
                  </a:lnTo>
                  <a:lnTo>
                    <a:pt x="1160" y="12600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7"/>
            <p:cNvSpPr txBox="1"/>
            <p:nvPr/>
          </p:nvSpPr>
          <p:spPr>
            <a:xfrm>
              <a:off x="213705" y="64581"/>
              <a:ext cx="3517800" cy="153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Tech Stack Selection</a:t>
              </a:r>
              <a:endParaRPr sz="500"/>
            </a:p>
          </p:txBody>
        </p:sp>
      </p:grpSp>
      <p:grpSp>
        <p:nvGrpSpPr>
          <p:cNvPr id="412" name="Google Shape;412;p37"/>
          <p:cNvGrpSpPr/>
          <p:nvPr/>
        </p:nvGrpSpPr>
        <p:grpSpPr>
          <a:xfrm>
            <a:off x="5219220" y="4189950"/>
            <a:ext cx="1678807" cy="878406"/>
            <a:chOff x="-1" y="-1"/>
            <a:chExt cx="4476817" cy="2342414"/>
          </a:xfrm>
        </p:grpSpPr>
        <p:sp>
          <p:nvSpPr>
            <p:cNvPr id="413" name="Google Shape;413;p37"/>
            <p:cNvSpPr/>
            <p:nvPr/>
          </p:nvSpPr>
          <p:spPr>
            <a:xfrm>
              <a:off x="-1" y="-1"/>
              <a:ext cx="4476817" cy="2342414"/>
            </a:xfrm>
            <a:custGeom>
              <a:rect b="b" l="l" r="r" t="t"/>
              <a:pathLst>
                <a:path extrusionOk="0" h="21600" w="21600">
                  <a:moveTo>
                    <a:pt x="2111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2111" y="21600"/>
                  </a:lnTo>
                  <a:lnTo>
                    <a:pt x="2111" y="9000"/>
                  </a:lnTo>
                  <a:lnTo>
                    <a:pt x="0" y="3894"/>
                  </a:lnTo>
                  <a:lnTo>
                    <a:pt x="2111" y="3600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7"/>
            <p:cNvSpPr txBox="1"/>
            <p:nvPr/>
          </p:nvSpPr>
          <p:spPr>
            <a:xfrm>
              <a:off x="450306" y="175830"/>
              <a:ext cx="4013701" cy="20727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UML Artifacts, Architecture Design</a:t>
              </a:r>
              <a:endParaRPr sz="500"/>
            </a:p>
          </p:txBody>
        </p:sp>
      </p:grpSp>
      <p:grpSp>
        <p:nvGrpSpPr>
          <p:cNvPr id="415" name="Google Shape;415;p37"/>
          <p:cNvGrpSpPr/>
          <p:nvPr/>
        </p:nvGrpSpPr>
        <p:grpSpPr>
          <a:xfrm>
            <a:off x="2386050" y="4278875"/>
            <a:ext cx="1328705" cy="709622"/>
            <a:chOff x="0" y="0"/>
            <a:chExt cx="3543211" cy="1892322"/>
          </a:xfrm>
        </p:grpSpPr>
        <p:sp>
          <p:nvSpPr>
            <p:cNvPr id="416" name="Google Shape;416;p37"/>
            <p:cNvSpPr/>
            <p:nvPr/>
          </p:nvSpPr>
          <p:spPr>
            <a:xfrm>
              <a:off x="0" y="0"/>
              <a:ext cx="3543211" cy="1892322"/>
            </a:xfrm>
            <a:custGeom>
              <a:rect b="b" l="l" r="r" t="t"/>
              <a:pathLst>
                <a:path extrusionOk="0" h="21600" w="21600">
                  <a:moveTo>
                    <a:pt x="0" y="3255"/>
                  </a:moveTo>
                  <a:lnTo>
                    <a:pt x="12600" y="3255"/>
                  </a:lnTo>
                  <a:lnTo>
                    <a:pt x="16202" y="0"/>
                  </a:lnTo>
                  <a:lnTo>
                    <a:pt x="18000" y="3255"/>
                  </a:lnTo>
                  <a:lnTo>
                    <a:pt x="21600" y="325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6312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7"/>
            <p:cNvSpPr txBox="1"/>
            <p:nvPr/>
          </p:nvSpPr>
          <p:spPr>
            <a:xfrm>
              <a:off x="12700" y="349714"/>
              <a:ext cx="3517801" cy="153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Code development</a:t>
              </a:r>
              <a:endParaRPr sz="500"/>
            </a:p>
          </p:txBody>
        </p:sp>
      </p:grpSp>
      <p:sp>
        <p:nvSpPr>
          <p:cNvPr id="418" name="Google Shape;418;p37"/>
          <p:cNvSpPr/>
          <p:nvPr/>
        </p:nvSpPr>
        <p:spPr>
          <a:xfrm rot="5400000">
            <a:off x="1326944" y="1961915"/>
            <a:ext cx="753706" cy="1364506"/>
          </a:xfrm>
          <a:custGeom>
            <a:rect b="b" l="l" r="r" t="t"/>
            <a:pathLst>
              <a:path extrusionOk="0" h="21600" w="21600">
                <a:moveTo>
                  <a:pt x="0" y="3255"/>
                </a:moveTo>
                <a:lnTo>
                  <a:pt x="12600" y="3255"/>
                </a:lnTo>
                <a:lnTo>
                  <a:pt x="16202" y="0"/>
                </a:lnTo>
                <a:lnTo>
                  <a:pt x="18000" y="3255"/>
                </a:lnTo>
                <a:lnTo>
                  <a:pt x="21600" y="3255"/>
                </a:lnTo>
                <a:lnTo>
                  <a:pt x="21600" y="21600"/>
                </a:lnTo>
                <a:lnTo>
                  <a:pt x="0" y="21600"/>
                </a:lnTo>
                <a:lnTo>
                  <a:pt x="0" y="6312"/>
                </a:lnTo>
                <a:close/>
              </a:path>
            </a:pathLst>
          </a:cu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1143211" y="2381960"/>
            <a:ext cx="1121176" cy="4630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&amp; Bug Fixes</a:t>
            </a:r>
            <a:endParaRPr sz="500"/>
          </a:p>
        </p:txBody>
      </p:sp>
      <p:pic>
        <p:nvPicPr>
          <p:cNvPr descr="Google Shape;200;p33" id="420" name="Google Shape;4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6050" y="770878"/>
            <a:ext cx="3724482" cy="3570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05;p34" id="425" name="Google Shape;4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3695" y="2409458"/>
            <a:ext cx="2179628" cy="633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6;p34" id="426" name="Google Shape;42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2424" y="3661576"/>
            <a:ext cx="1744436" cy="9318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7;p34" id="427" name="Google Shape;42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1370" y="333579"/>
            <a:ext cx="1216562" cy="1216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8;p34" id="428" name="Google Shape;42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3844" y="2301438"/>
            <a:ext cx="2244866" cy="1128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09;p34" id="429" name="Google Shape;429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84594" y="1292837"/>
            <a:ext cx="1328879" cy="828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0;p34" id="430" name="Google Shape;430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23186" y="4394730"/>
            <a:ext cx="1744436" cy="396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1;p34" id="431" name="Google Shape;431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36812" y="3376885"/>
            <a:ext cx="1216562" cy="1216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2;p34" id="432" name="Google Shape;432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10359" y="2023089"/>
            <a:ext cx="1706613" cy="976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3;p34" id="433" name="Google Shape;433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500191" y="429404"/>
            <a:ext cx="1216562" cy="1216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4;p34" id="434" name="Google Shape;434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50392" y="3794298"/>
            <a:ext cx="1172782" cy="11727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5;p34" id="435" name="Google Shape;435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1333" y="590912"/>
            <a:ext cx="2122035" cy="701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/>
          <p:nvPr/>
        </p:nvSpPr>
        <p:spPr>
          <a:xfrm>
            <a:off x="154744" y="195225"/>
            <a:ext cx="3810150" cy="764092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12700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  DESIGN</a:t>
            </a:r>
            <a:endParaRPr sz="500"/>
          </a:p>
        </p:txBody>
      </p:sp>
      <p:pic>
        <p:nvPicPr>
          <p:cNvPr descr="Google Shape;240;p38" id="441" name="Google Shape;44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313" y="1561069"/>
            <a:ext cx="6900989" cy="2957567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/>
          <p:nvPr/>
        </p:nvSpPr>
        <p:spPr>
          <a:xfrm>
            <a:off x="2801397" y="726580"/>
            <a:ext cx="375412" cy="3762813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12700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0"/>
          <p:cNvSpPr/>
          <p:nvPr/>
        </p:nvSpPr>
        <p:spPr>
          <a:xfrm>
            <a:off x="2940024" y="808507"/>
            <a:ext cx="445347" cy="3762814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12700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3079273" y="927437"/>
            <a:ext cx="445347" cy="3766052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12700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0"/>
          <p:cNvSpPr/>
          <p:nvPr/>
        </p:nvSpPr>
        <p:spPr>
          <a:xfrm>
            <a:off x="4255246" y="759508"/>
            <a:ext cx="375412" cy="3762813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12700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4393874" y="841435"/>
            <a:ext cx="445347" cy="3762814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12700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4537091" y="960364"/>
            <a:ext cx="445347" cy="3766052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12700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0"/>
          <p:cNvSpPr/>
          <p:nvPr/>
        </p:nvSpPr>
        <p:spPr>
          <a:xfrm>
            <a:off x="5762597" y="739388"/>
            <a:ext cx="375412" cy="3762814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12700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5901224" y="821316"/>
            <a:ext cx="445347" cy="3762813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12700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0"/>
          <p:cNvSpPr/>
          <p:nvPr/>
        </p:nvSpPr>
        <p:spPr>
          <a:xfrm>
            <a:off x="6040474" y="940245"/>
            <a:ext cx="445347" cy="3766052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12700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54;p39" id="455" name="Google Shape;4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3598" y="2129014"/>
            <a:ext cx="1428751" cy="1428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5;p39" id="456" name="Google Shape;45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651" y="2215443"/>
            <a:ext cx="1428751" cy="142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40"/>
          <p:cNvCxnSpPr/>
          <p:nvPr/>
        </p:nvCxnSpPr>
        <p:spPr>
          <a:xfrm>
            <a:off x="1850728" y="2722842"/>
            <a:ext cx="949767" cy="1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</p:cxnSp>
      <p:cxnSp>
        <p:nvCxnSpPr>
          <p:cNvPr id="458" name="Google Shape;458;p40"/>
          <p:cNvCxnSpPr/>
          <p:nvPr/>
        </p:nvCxnSpPr>
        <p:spPr>
          <a:xfrm>
            <a:off x="3525548" y="2737716"/>
            <a:ext cx="728151" cy="1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</p:cxnSp>
      <p:cxnSp>
        <p:nvCxnSpPr>
          <p:cNvPr id="459" name="Google Shape;459;p40"/>
          <p:cNvCxnSpPr/>
          <p:nvPr/>
        </p:nvCxnSpPr>
        <p:spPr>
          <a:xfrm>
            <a:off x="4981614" y="2716492"/>
            <a:ext cx="777215" cy="1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</p:cxnSp>
      <p:cxnSp>
        <p:nvCxnSpPr>
          <p:cNvPr id="460" name="Google Shape;460;p40"/>
          <p:cNvCxnSpPr/>
          <p:nvPr/>
        </p:nvCxnSpPr>
        <p:spPr>
          <a:xfrm>
            <a:off x="6491311" y="2737646"/>
            <a:ext cx="949800" cy="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</p:cxnSp>
      <p:cxnSp>
        <p:nvCxnSpPr>
          <p:cNvPr id="461" name="Google Shape;461;p40"/>
          <p:cNvCxnSpPr/>
          <p:nvPr/>
        </p:nvCxnSpPr>
        <p:spPr>
          <a:xfrm flipH="1">
            <a:off x="6491312" y="3200933"/>
            <a:ext cx="949767" cy="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</p:cxnSp>
      <p:cxnSp>
        <p:nvCxnSpPr>
          <p:cNvPr id="462" name="Google Shape;462;p40"/>
          <p:cNvCxnSpPr/>
          <p:nvPr/>
        </p:nvCxnSpPr>
        <p:spPr>
          <a:xfrm flipH="1">
            <a:off x="4984819" y="3187677"/>
            <a:ext cx="774799" cy="1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</p:cxnSp>
      <p:cxnSp>
        <p:nvCxnSpPr>
          <p:cNvPr id="463" name="Google Shape;463;p40"/>
          <p:cNvCxnSpPr/>
          <p:nvPr/>
        </p:nvCxnSpPr>
        <p:spPr>
          <a:xfrm flipH="1">
            <a:off x="3530348" y="3269645"/>
            <a:ext cx="728151" cy="1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</p:cxnSp>
      <p:cxnSp>
        <p:nvCxnSpPr>
          <p:cNvPr id="464" name="Google Shape;464;p40"/>
          <p:cNvCxnSpPr/>
          <p:nvPr/>
        </p:nvCxnSpPr>
        <p:spPr>
          <a:xfrm flipH="1">
            <a:off x="1861127" y="3316798"/>
            <a:ext cx="857100" cy="1800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</p:cxnSp>
      <p:sp>
        <p:nvSpPr>
          <p:cNvPr id="465" name="Google Shape;465;p40"/>
          <p:cNvSpPr txBox="1"/>
          <p:nvPr/>
        </p:nvSpPr>
        <p:spPr>
          <a:xfrm>
            <a:off x="778474" y="43150"/>
            <a:ext cx="702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600" u="none" cap="none" strike="noStrike">
                <a:solidFill>
                  <a:schemeClr val="lt1"/>
                </a:solidFill>
              </a:rPr>
              <a:t>SYSTEM ARC</a:t>
            </a:r>
            <a:r>
              <a:rPr b="1" lang="en" sz="2600">
                <a:solidFill>
                  <a:schemeClr val="lt1"/>
                </a:solidFill>
              </a:rPr>
              <a:t>H</a:t>
            </a:r>
            <a:r>
              <a:rPr b="1" i="0" lang="en" sz="2600" u="none" cap="none" strike="noStrike">
                <a:solidFill>
                  <a:schemeClr val="lt1"/>
                </a:solidFill>
              </a:rPr>
              <a:t>ITE</a:t>
            </a:r>
            <a:r>
              <a:rPr b="1" lang="en" sz="2600">
                <a:solidFill>
                  <a:schemeClr val="lt1"/>
                </a:solidFill>
              </a:rPr>
              <a:t>C</a:t>
            </a:r>
            <a:r>
              <a:rPr b="1" i="0" lang="en" sz="2600" u="none" cap="none" strike="noStrike">
                <a:solidFill>
                  <a:schemeClr val="lt1"/>
                </a:solidFill>
              </a:rPr>
              <a:t>TU</a:t>
            </a:r>
            <a:r>
              <a:rPr b="1" lang="en" sz="2600">
                <a:solidFill>
                  <a:schemeClr val="lt1"/>
                </a:solidFill>
              </a:rPr>
              <a:t>R</a:t>
            </a:r>
            <a:r>
              <a:rPr b="1" i="0" lang="en" sz="2600" u="none" cap="none" strike="noStrike">
                <a:solidFill>
                  <a:schemeClr val="lt1"/>
                </a:solidFill>
              </a:rPr>
              <a:t>E</a:t>
            </a:r>
            <a:endParaRPr b="1" sz="600">
              <a:solidFill>
                <a:schemeClr val="lt1"/>
              </a:solidFill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1911624" y="2307352"/>
            <a:ext cx="99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</a:rPr>
              <a:t>HTTP Request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1864066" y="3516891"/>
            <a:ext cx="109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</a:rPr>
              <a:t>HTTP Response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2794418" y="4726424"/>
            <a:ext cx="139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</a:rPr>
              <a:t>Java Main Class(UI)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4258507" y="4737599"/>
            <a:ext cx="131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</a:rPr>
              <a:t>Business Class(BC)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470" name="Google Shape;470;p40"/>
          <p:cNvSpPr txBox="1"/>
          <p:nvPr/>
        </p:nvSpPr>
        <p:spPr>
          <a:xfrm>
            <a:off x="5834073" y="4737599"/>
            <a:ext cx="1476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</a:rPr>
              <a:t>Database Class(DAO)</a:t>
            </a:r>
            <a:endParaRPr b="1" sz="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41"/>
          <p:cNvGrpSpPr/>
          <p:nvPr/>
        </p:nvGrpSpPr>
        <p:grpSpPr>
          <a:xfrm>
            <a:off x="164025" y="258350"/>
            <a:ext cx="6216081" cy="3837424"/>
            <a:chOff x="0" y="0"/>
            <a:chExt cx="16576217" cy="10603549"/>
          </a:xfrm>
        </p:grpSpPr>
        <p:pic>
          <p:nvPicPr>
            <p:cNvPr descr="Google Shape;276;p40" id="476" name="Google Shape;476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3200" y="203200"/>
              <a:ext cx="16169818" cy="10159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oogle Shape;277;p40" id="477" name="Google Shape;477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6576217" cy="10603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41"/>
          <p:cNvSpPr txBox="1"/>
          <p:nvPr/>
        </p:nvSpPr>
        <p:spPr>
          <a:xfrm>
            <a:off x="6560500" y="1158650"/>
            <a:ext cx="23955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❏"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UML Artifacts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❏"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 Application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❏"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Rest Application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❏"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Dropwizard Application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41"/>
          <p:cNvSpPr txBox="1"/>
          <p:nvPr/>
        </p:nvSpPr>
        <p:spPr>
          <a:xfrm>
            <a:off x="203575" y="4485850"/>
            <a:ext cx="6419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Git repo - </a:t>
            </a:r>
            <a:r>
              <a:rPr lang="en" sz="13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https://github.com/bharat-121/Flipkart-JEDI-7-Group-2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 txBox="1"/>
          <p:nvPr/>
        </p:nvSpPr>
        <p:spPr>
          <a:xfrm>
            <a:off x="559372" y="778635"/>
            <a:ext cx="920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LEARNINGS AND CHALLENGES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Google Shape;221;p35" id="485" name="Google Shape;48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992" y="1671614"/>
            <a:ext cx="5330032" cy="332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"/>
          <p:cNvSpPr txBox="1"/>
          <p:nvPr/>
        </p:nvSpPr>
        <p:spPr>
          <a:xfrm>
            <a:off x="545638" y="1315225"/>
            <a:ext cx="7344300" cy="3447900"/>
          </a:xfrm>
          <a:prstGeom prst="rect">
            <a:avLst/>
          </a:prstGeom>
          <a:solidFill>
            <a:srgbClr val="F7F4EB"/>
          </a:solidFill>
          <a:ln>
            <a:noFill/>
          </a:ln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-12065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Familiarization with Unix Commands.</a:t>
            </a:r>
            <a:endParaRPr sz="500"/>
          </a:p>
          <a:p>
            <a:pPr indent="-127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Getting hang of the basic Git commands.</a:t>
            </a:r>
            <a:endParaRPr sz="500"/>
          </a:p>
          <a:p>
            <a:pPr indent="-127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Development Life Cycle.</a:t>
            </a:r>
            <a:endParaRPr sz="500"/>
          </a:p>
          <a:p>
            <a:pPr indent="-127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and Implementation of Activity, Sequence and Use Case Diagram.</a:t>
            </a:r>
            <a:endParaRPr sz="500"/>
          </a:p>
          <a:p>
            <a:pPr indent="-127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 8 features.</a:t>
            </a:r>
            <a:endParaRPr sz="500"/>
          </a:p>
          <a:p>
            <a:pPr indent="-127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 of REST Services with Java code using Tomcat and Jersey.</a:t>
            </a:r>
            <a:endParaRPr sz="500"/>
          </a:p>
          <a:p>
            <a:pPr indent="-127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Dropwizard Integration and Advantages.</a:t>
            </a:r>
            <a:endParaRPr sz="500"/>
          </a:p>
          <a:p>
            <a:pPr indent="-127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Usage of Postman for testing APIs.</a:t>
            </a:r>
            <a:endParaRPr sz="500"/>
          </a:p>
          <a:p>
            <a:pPr indent="-127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2065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Javadoc Generation &amp; basic Application Monitoring.</a:t>
            </a:r>
            <a:endParaRPr sz="500"/>
          </a:p>
        </p:txBody>
      </p:sp>
      <p:sp>
        <p:nvSpPr>
          <p:cNvPr id="491" name="Google Shape;491;p43"/>
          <p:cNvSpPr txBox="1"/>
          <p:nvPr/>
        </p:nvSpPr>
        <p:spPr>
          <a:xfrm>
            <a:off x="3034075" y="288050"/>
            <a:ext cx="2829600" cy="4311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12700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t" bIns="22850" lIns="22850" spcFirstLastPara="1" rIns="22850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b="0" i="0" lang="en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LEARNINGS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/>
          <p:nvPr/>
        </p:nvSpPr>
        <p:spPr>
          <a:xfrm>
            <a:off x="8141818" y="4143328"/>
            <a:ext cx="1000119" cy="998110"/>
          </a:xfrm>
          <a:custGeom>
            <a:rect b="b" l="l" r="r" t="t"/>
            <a:pathLst>
              <a:path extrusionOk="0" h="21600" w="21600">
                <a:moveTo>
                  <a:pt x="21600" y="9594"/>
                </a:moveTo>
                <a:lnTo>
                  <a:pt x="21600" y="0"/>
                </a:lnTo>
                <a:lnTo>
                  <a:pt x="20243" y="0"/>
                </a:lnTo>
                <a:lnTo>
                  <a:pt x="19520" y="56"/>
                </a:lnTo>
                <a:lnTo>
                  <a:pt x="19008" y="111"/>
                </a:lnTo>
                <a:lnTo>
                  <a:pt x="18500" y="178"/>
                </a:lnTo>
                <a:lnTo>
                  <a:pt x="17996" y="256"/>
                </a:lnTo>
                <a:lnTo>
                  <a:pt x="17495" y="347"/>
                </a:lnTo>
                <a:lnTo>
                  <a:pt x="16999" y="448"/>
                </a:lnTo>
                <a:lnTo>
                  <a:pt x="16507" y="562"/>
                </a:lnTo>
                <a:lnTo>
                  <a:pt x="16019" y="686"/>
                </a:lnTo>
                <a:lnTo>
                  <a:pt x="15536" y="821"/>
                </a:lnTo>
                <a:lnTo>
                  <a:pt x="15058" y="967"/>
                </a:lnTo>
                <a:lnTo>
                  <a:pt x="14584" y="1124"/>
                </a:lnTo>
                <a:lnTo>
                  <a:pt x="14115" y="1291"/>
                </a:lnTo>
                <a:lnTo>
                  <a:pt x="13651" y="1469"/>
                </a:lnTo>
                <a:lnTo>
                  <a:pt x="13192" y="1657"/>
                </a:lnTo>
                <a:lnTo>
                  <a:pt x="12739" y="1856"/>
                </a:lnTo>
                <a:lnTo>
                  <a:pt x="12291" y="2064"/>
                </a:lnTo>
                <a:lnTo>
                  <a:pt x="11849" y="2282"/>
                </a:lnTo>
                <a:lnTo>
                  <a:pt x="11412" y="2510"/>
                </a:lnTo>
                <a:lnTo>
                  <a:pt x="10982" y="2748"/>
                </a:lnTo>
                <a:lnTo>
                  <a:pt x="10557" y="2995"/>
                </a:lnTo>
                <a:lnTo>
                  <a:pt x="10139" y="3251"/>
                </a:lnTo>
                <a:lnTo>
                  <a:pt x="9727" y="3517"/>
                </a:lnTo>
                <a:lnTo>
                  <a:pt x="9321" y="3791"/>
                </a:lnTo>
                <a:lnTo>
                  <a:pt x="8922" y="4075"/>
                </a:lnTo>
                <a:lnTo>
                  <a:pt x="8530" y="4367"/>
                </a:lnTo>
                <a:lnTo>
                  <a:pt x="8145" y="4668"/>
                </a:lnTo>
                <a:lnTo>
                  <a:pt x="7766" y="4977"/>
                </a:lnTo>
                <a:lnTo>
                  <a:pt x="7395" y="5294"/>
                </a:lnTo>
                <a:lnTo>
                  <a:pt x="7032" y="5620"/>
                </a:lnTo>
                <a:lnTo>
                  <a:pt x="6675" y="5954"/>
                </a:lnTo>
                <a:lnTo>
                  <a:pt x="6326" y="6296"/>
                </a:lnTo>
                <a:lnTo>
                  <a:pt x="5985" y="6645"/>
                </a:lnTo>
                <a:lnTo>
                  <a:pt x="5652" y="7002"/>
                </a:lnTo>
                <a:lnTo>
                  <a:pt x="5327" y="7367"/>
                </a:lnTo>
                <a:lnTo>
                  <a:pt x="5010" y="7739"/>
                </a:lnTo>
                <a:lnTo>
                  <a:pt x="4702" y="8118"/>
                </a:lnTo>
                <a:lnTo>
                  <a:pt x="4401" y="8504"/>
                </a:lnTo>
                <a:lnTo>
                  <a:pt x="4110" y="8897"/>
                </a:lnTo>
                <a:lnTo>
                  <a:pt x="3827" y="9296"/>
                </a:lnTo>
                <a:lnTo>
                  <a:pt x="3553" y="9703"/>
                </a:lnTo>
                <a:lnTo>
                  <a:pt x="3288" y="10116"/>
                </a:lnTo>
                <a:lnTo>
                  <a:pt x="3032" y="10535"/>
                </a:lnTo>
                <a:lnTo>
                  <a:pt x="2786" y="10960"/>
                </a:lnTo>
                <a:lnTo>
                  <a:pt x="2549" y="11392"/>
                </a:lnTo>
                <a:lnTo>
                  <a:pt x="2321" y="11829"/>
                </a:lnTo>
                <a:lnTo>
                  <a:pt x="2103" y="12272"/>
                </a:lnTo>
                <a:lnTo>
                  <a:pt x="1895" y="12721"/>
                </a:lnTo>
                <a:lnTo>
                  <a:pt x="1697" y="13175"/>
                </a:lnTo>
                <a:lnTo>
                  <a:pt x="1510" y="13635"/>
                </a:lnTo>
                <a:lnTo>
                  <a:pt x="1332" y="14100"/>
                </a:lnTo>
                <a:lnTo>
                  <a:pt x="1165" y="14570"/>
                </a:lnTo>
                <a:lnTo>
                  <a:pt x="1009" y="15044"/>
                </a:lnTo>
                <a:lnTo>
                  <a:pt x="863" y="15524"/>
                </a:lnTo>
                <a:lnTo>
                  <a:pt x="728" y="16008"/>
                </a:lnTo>
                <a:lnTo>
                  <a:pt x="604" y="16497"/>
                </a:lnTo>
                <a:lnTo>
                  <a:pt x="491" y="16990"/>
                </a:lnTo>
                <a:lnTo>
                  <a:pt x="389" y="17487"/>
                </a:lnTo>
                <a:lnTo>
                  <a:pt x="299" y="17989"/>
                </a:lnTo>
                <a:lnTo>
                  <a:pt x="221" y="18494"/>
                </a:lnTo>
                <a:lnTo>
                  <a:pt x="154" y="19003"/>
                </a:lnTo>
                <a:lnTo>
                  <a:pt x="99" y="19516"/>
                </a:lnTo>
                <a:lnTo>
                  <a:pt x="56" y="20032"/>
                </a:lnTo>
                <a:lnTo>
                  <a:pt x="25" y="20551"/>
                </a:lnTo>
                <a:lnTo>
                  <a:pt x="6" y="21074"/>
                </a:lnTo>
                <a:lnTo>
                  <a:pt x="0" y="21600"/>
                </a:lnTo>
                <a:lnTo>
                  <a:pt x="9618" y="21600"/>
                </a:lnTo>
                <a:lnTo>
                  <a:pt x="9629" y="21079"/>
                </a:lnTo>
                <a:lnTo>
                  <a:pt x="9662" y="20564"/>
                </a:lnTo>
                <a:lnTo>
                  <a:pt x="9717" y="20055"/>
                </a:lnTo>
                <a:lnTo>
                  <a:pt x="9792" y="19553"/>
                </a:lnTo>
                <a:lnTo>
                  <a:pt x="9888" y="19057"/>
                </a:lnTo>
                <a:lnTo>
                  <a:pt x="10003" y="18569"/>
                </a:lnTo>
                <a:lnTo>
                  <a:pt x="10139" y="18089"/>
                </a:lnTo>
                <a:lnTo>
                  <a:pt x="10293" y="17618"/>
                </a:lnTo>
                <a:lnTo>
                  <a:pt x="10467" y="17155"/>
                </a:lnTo>
                <a:lnTo>
                  <a:pt x="10658" y="16701"/>
                </a:lnTo>
                <a:lnTo>
                  <a:pt x="10867" y="16257"/>
                </a:lnTo>
                <a:lnTo>
                  <a:pt x="11094" y="15824"/>
                </a:lnTo>
                <a:lnTo>
                  <a:pt x="11337" y="15401"/>
                </a:lnTo>
                <a:lnTo>
                  <a:pt x="11597" y="14989"/>
                </a:lnTo>
                <a:lnTo>
                  <a:pt x="11873" y="14588"/>
                </a:lnTo>
                <a:lnTo>
                  <a:pt x="12165" y="14200"/>
                </a:lnTo>
                <a:lnTo>
                  <a:pt x="12471" y="13824"/>
                </a:lnTo>
                <a:lnTo>
                  <a:pt x="12792" y="13461"/>
                </a:lnTo>
                <a:lnTo>
                  <a:pt x="13128" y="13111"/>
                </a:lnTo>
                <a:lnTo>
                  <a:pt x="13477" y="12775"/>
                </a:lnTo>
                <a:lnTo>
                  <a:pt x="13839" y="12453"/>
                </a:lnTo>
                <a:lnTo>
                  <a:pt x="14215" y="12146"/>
                </a:lnTo>
                <a:lnTo>
                  <a:pt x="14602" y="11854"/>
                </a:lnTo>
                <a:lnTo>
                  <a:pt x="15002" y="11577"/>
                </a:lnTo>
                <a:lnTo>
                  <a:pt x="15413" y="11317"/>
                </a:lnTo>
                <a:lnTo>
                  <a:pt x="15835" y="11073"/>
                </a:lnTo>
                <a:lnTo>
                  <a:pt x="16268" y="10846"/>
                </a:lnTo>
                <a:lnTo>
                  <a:pt x="16711" y="10636"/>
                </a:lnTo>
                <a:lnTo>
                  <a:pt x="17164" y="10444"/>
                </a:lnTo>
                <a:lnTo>
                  <a:pt x="17626" y="10271"/>
                </a:lnTo>
                <a:lnTo>
                  <a:pt x="18096" y="10116"/>
                </a:lnTo>
                <a:lnTo>
                  <a:pt x="18575" y="9980"/>
                </a:lnTo>
                <a:lnTo>
                  <a:pt x="19062" y="9864"/>
                </a:lnTo>
                <a:lnTo>
                  <a:pt x="19557" y="9768"/>
                </a:lnTo>
                <a:lnTo>
                  <a:pt x="20058" y="9693"/>
                </a:lnTo>
                <a:lnTo>
                  <a:pt x="20566" y="9638"/>
                </a:lnTo>
                <a:lnTo>
                  <a:pt x="21080" y="9605"/>
                </a:lnTo>
                <a:lnTo>
                  <a:pt x="21600" y="9594"/>
                </a:lnTo>
                <a:close/>
              </a:path>
            </a:pathLst>
          </a:custGeom>
          <a:solidFill>
            <a:srgbClr val="454599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2201175" y="1470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2600"/>
              <a:buFont typeface="Short Stack"/>
              <a:buNone/>
            </a:pPr>
            <a:r>
              <a:rPr b="1" lang="en" sz="2600">
                <a:latin typeface="Short Stack"/>
                <a:ea typeface="Short Stack"/>
                <a:cs typeface="Short Stack"/>
                <a:sym typeface="Short Stack"/>
              </a:rPr>
              <a:t>Stakeholders</a:t>
            </a:r>
            <a:endParaRPr b="1" sz="500"/>
          </a:p>
        </p:txBody>
      </p:sp>
      <p:sp>
        <p:nvSpPr>
          <p:cNvPr id="159" name="Google Shape;159;p26"/>
          <p:cNvSpPr txBox="1"/>
          <p:nvPr/>
        </p:nvSpPr>
        <p:spPr>
          <a:xfrm>
            <a:off x="404800" y="901800"/>
            <a:ext cx="19611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700"/>
              <a:buFont typeface="Short Stack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Sponsor</a:t>
            </a:r>
            <a:r>
              <a:rPr b="1" lang="en" sz="240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hort Stack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Flipkart</a:t>
            </a:r>
            <a:endParaRPr sz="500">
              <a:solidFill>
                <a:schemeClr val="lt1"/>
              </a:solidFill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2297875" y="3639332"/>
            <a:ext cx="1861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20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161" name="Google Shape;161;p26"/>
          <p:cNvSpPr txBox="1"/>
          <p:nvPr/>
        </p:nvSpPr>
        <p:spPr>
          <a:xfrm>
            <a:off x="1192571" y="2114499"/>
            <a:ext cx="204153" cy="277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33499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500"/>
          </a:p>
        </p:txBody>
      </p:sp>
      <p:sp>
        <p:nvSpPr>
          <p:cNvPr id="162" name="Google Shape;162;p26"/>
          <p:cNvSpPr txBox="1"/>
          <p:nvPr/>
        </p:nvSpPr>
        <p:spPr>
          <a:xfrm>
            <a:off x="1139300" y="3357935"/>
            <a:ext cx="1815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20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163" name="Google Shape;163;p26"/>
          <p:cNvSpPr txBox="1"/>
          <p:nvPr/>
        </p:nvSpPr>
        <p:spPr>
          <a:xfrm>
            <a:off x="404798" y="1732525"/>
            <a:ext cx="31236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700"/>
              <a:buFont typeface="Short Stack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SME's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hort Stack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Deepika</a:t>
            </a:r>
            <a:r>
              <a:rPr b="0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Gajraj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hort Stack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Khushboo (order trainings)</a:t>
            </a:r>
            <a:endParaRPr sz="500">
              <a:solidFill>
                <a:schemeClr val="lt1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29537" y="2885897"/>
            <a:ext cx="1771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700"/>
              <a:buFont typeface="Short Stack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Trainer</a:t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4150" lvl="0" marL="177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Short Stack"/>
              <a:buChar char="•"/>
            </a:pPr>
            <a:r>
              <a:rPr b="0" i="0" lang="en" sz="1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Amit Balyan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9600" y="985850"/>
            <a:ext cx="4778400" cy="33750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12" kx="0" rotWithShape="0" algn="bl" stA="28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"/>
          <p:cNvSpPr txBox="1"/>
          <p:nvPr>
            <p:ph type="title"/>
          </p:nvPr>
        </p:nvSpPr>
        <p:spPr>
          <a:xfrm>
            <a:off x="598100" y="1393525"/>
            <a:ext cx="8222100" cy="3342900"/>
          </a:xfrm>
          <a:prstGeom prst="rect">
            <a:avLst/>
          </a:prstGeom>
          <a:solidFill>
            <a:srgbClr val="F7F4EB"/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❏"/>
            </a:pPr>
            <a:r>
              <a:rPr b="0" lang="en" sz="1200">
                <a:solidFill>
                  <a:srgbClr val="000000"/>
                </a:solidFill>
              </a:rPr>
              <a:t>Understanding the problem statement and initial implementation using Use Case, activity, sequence and class diagram.</a:t>
            </a:r>
            <a:endParaRPr sz="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❏"/>
            </a:pPr>
            <a:r>
              <a:rPr b="0" lang="en" sz="1200">
                <a:solidFill>
                  <a:srgbClr val="000000"/>
                </a:solidFill>
              </a:rPr>
              <a:t>Installing software on multiple environments.</a:t>
            </a:r>
            <a:endParaRPr sz="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❏"/>
            </a:pPr>
            <a:r>
              <a:rPr b="0" lang="en" sz="1200">
                <a:solidFill>
                  <a:srgbClr val="000000"/>
                </a:solidFill>
              </a:rPr>
              <a:t>Git merge conflicts.</a:t>
            </a:r>
            <a:endParaRPr sz="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❏"/>
            </a:pPr>
            <a:r>
              <a:rPr b="0" lang="en" sz="1200">
                <a:solidFill>
                  <a:srgbClr val="000000"/>
                </a:solidFill>
              </a:rPr>
              <a:t>Resolving jar and version dependencies.</a:t>
            </a:r>
            <a:endParaRPr b="0"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❏"/>
            </a:pPr>
            <a:r>
              <a:rPr b="0" lang="en" sz="1200">
                <a:solidFill>
                  <a:srgbClr val="000000"/>
                </a:solidFill>
              </a:rPr>
              <a:t>Migration of project from one tech stack to another.</a:t>
            </a:r>
            <a:endParaRPr sz="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❏"/>
            </a:pPr>
            <a:r>
              <a:rPr b="0" lang="en" sz="1200">
                <a:solidFill>
                  <a:srgbClr val="000000"/>
                </a:solidFill>
              </a:rPr>
              <a:t>Database integration challenges.</a:t>
            </a:r>
            <a:endParaRPr b="0"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❏"/>
            </a:pPr>
            <a:r>
              <a:rPr lang="en" sz="1200">
                <a:solidFill>
                  <a:srgbClr val="000000"/>
                </a:solidFill>
              </a:rPr>
              <a:t>Working Remotely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497" name="Google Shape;497;p44"/>
          <p:cNvSpPr txBox="1"/>
          <p:nvPr>
            <p:ph idx="4294967295" type="body"/>
          </p:nvPr>
        </p:nvSpPr>
        <p:spPr>
          <a:xfrm>
            <a:off x="2983031" y="443767"/>
            <a:ext cx="2930100" cy="440100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8C9EE"/>
              </a:gs>
              <a:gs pos="100000">
                <a:srgbClr val="F0EAF9"/>
              </a:gs>
            </a:gsLst>
            <a:lin ang="16200000" scaled="0"/>
          </a:gradFill>
          <a:ln cap="flat" cmpd="sng" w="9525">
            <a:solidFill>
              <a:srgbClr val="7D60A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37254"/>
              </a:srgbClr>
            </a:outerShdw>
          </a:effectLst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/>
              <a:t>     CHALLENGES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82;p41" id="502" name="Google Shape;5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047" y="31143"/>
            <a:ext cx="5017819" cy="501781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5"/>
          <p:cNvSpPr txBox="1"/>
          <p:nvPr/>
        </p:nvSpPr>
        <p:spPr>
          <a:xfrm>
            <a:off x="280303" y="1712943"/>
            <a:ext cx="36126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7047"/>
              </a:buClr>
              <a:buSzPts val="3600"/>
              <a:buFont typeface="Helvetica Neue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ANY</a:t>
            </a:r>
            <a:endParaRPr sz="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7047"/>
              </a:buClr>
              <a:buSzPts val="3600"/>
              <a:buFont typeface="Helvetica Neue"/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QUESTIONS?</a:t>
            </a:r>
            <a:endParaRPr sz="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>
            <p:ph type="ctrTitle"/>
          </p:nvPr>
        </p:nvSpPr>
        <p:spPr>
          <a:xfrm>
            <a:off x="1631500" y="195529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5200"/>
              <a:buFont typeface="Arial"/>
              <a:buNone/>
            </a:pPr>
            <a:r>
              <a:rPr lang="en" sz="5200"/>
              <a:t>THANK YOU!!</a:t>
            </a:r>
            <a:endParaRPr sz="500"/>
          </a:p>
        </p:txBody>
      </p:sp>
      <p:sp>
        <p:nvSpPr>
          <p:cNvPr id="509" name="Google Shape;509;p46"/>
          <p:cNvSpPr/>
          <p:nvPr/>
        </p:nvSpPr>
        <p:spPr>
          <a:xfrm>
            <a:off x="8405805" y="4405304"/>
            <a:ext cx="738189" cy="738184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0" y="21600"/>
                </a:lnTo>
                <a:lnTo>
                  <a:pt x="11" y="20901"/>
                </a:lnTo>
                <a:lnTo>
                  <a:pt x="44" y="20207"/>
                </a:lnTo>
                <a:lnTo>
                  <a:pt x="99" y="19520"/>
                </a:lnTo>
                <a:lnTo>
                  <a:pt x="175" y="18838"/>
                </a:lnTo>
                <a:lnTo>
                  <a:pt x="272" y="18163"/>
                </a:lnTo>
                <a:lnTo>
                  <a:pt x="389" y="17495"/>
                </a:lnTo>
                <a:lnTo>
                  <a:pt x="527" y="16835"/>
                </a:lnTo>
                <a:lnTo>
                  <a:pt x="685" y="16182"/>
                </a:lnTo>
                <a:lnTo>
                  <a:pt x="863" y="15536"/>
                </a:lnTo>
                <a:lnTo>
                  <a:pt x="1060" y="14899"/>
                </a:lnTo>
                <a:lnTo>
                  <a:pt x="1275" y="14271"/>
                </a:lnTo>
                <a:lnTo>
                  <a:pt x="1510" y="13651"/>
                </a:lnTo>
                <a:lnTo>
                  <a:pt x="1762" y="13041"/>
                </a:lnTo>
                <a:lnTo>
                  <a:pt x="2033" y="12440"/>
                </a:lnTo>
                <a:lnTo>
                  <a:pt x="2321" y="11849"/>
                </a:lnTo>
                <a:lnTo>
                  <a:pt x="2627" y="11268"/>
                </a:lnTo>
                <a:lnTo>
                  <a:pt x="2949" y="10698"/>
                </a:lnTo>
                <a:lnTo>
                  <a:pt x="3288" y="10139"/>
                </a:lnTo>
                <a:lnTo>
                  <a:pt x="3643" y="9591"/>
                </a:lnTo>
                <a:lnTo>
                  <a:pt x="4015" y="9055"/>
                </a:lnTo>
                <a:lnTo>
                  <a:pt x="4402" y="8530"/>
                </a:lnTo>
                <a:lnTo>
                  <a:pt x="4804" y="8018"/>
                </a:lnTo>
                <a:lnTo>
                  <a:pt x="5221" y="7518"/>
                </a:lnTo>
                <a:lnTo>
                  <a:pt x="5652" y="7032"/>
                </a:lnTo>
                <a:lnTo>
                  <a:pt x="6098" y="6558"/>
                </a:lnTo>
                <a:lnTo>
                  <a:pt x="6558" y="6098"/>
                </a:lnTo>
                <a:lnTo>
                  <a:pt x="7032" y="5652"/>
                </a:lnTo>
                <a:lnTo>
                  <a:pt x="7518" y="5221"/>
                </a:lnTo>
                <a:lnTo>
                  <a:pt x="8018" y="4804"/>
                </a:lnTo>
                <a:lnTo>
                  <a:pt x="8530" y="4402"/>
                </a:lnTo>
                <a:lnTo>
                  <a:pt x="9055" y="4015"/>
                </a:lnTo>
                <a:lnTo>
                  <a:pt x="9591" y="3643"/>
                </a:lnTo>
                <a:lnTo>
                  <a:pt x="10139" y="3288"/>
                </a:lnTo>
                <a:lnTo>
                  <a:pt x="10698" y="2949"/>
                </a:lnTo>
                <a:lnTo>
                  <a:pt x="11268" y="2627"/>
                </a:lnTo>
                <a:lnTo>
                  <a:pt x="11849" y="2321"/>
                </a:lnTo>
                <a:lnTo>
                  <a:pt x="12440" y="2033"/>
                </a:lnTo>
                <a:lnTo>
                  <a:pt x="13041" y="1762"/>
                </a:lnTo>
                <a:lnTo>
                  <a:pt x="13651" y="1510"/>
                </a:lnTo>
                <a:lnTo>
                  <a:pt x="14271" y="1275"/>
                </a:lnTo>
                <a:lnTo>
                  <a:pt x="14899" y="1060"/>
                </a:lnTo>
                <a:lnTo>
                  <a:pt x="15536" y="863"/>
                </a:lnTo>
                <a:lnTo>
                  <a:pt x="16182" y="685"/>
                </a:lnTo>
                <a:lnTo>
                  <a:pt x="16835" y="527"/>
                </a:lnTo>
                <a:lnTo>
                  <a:pt x="17495" y="389"/>
                </a:lnTo>
                <a:lnTo>
                  <a:pt x="18163" y="272"/>
                </a:lnTo>
                <a:lnTo>
                  <a:pt x="18838" y="175"/>
                </a:lnTo>
                <a:lnTo>
                  <a:pt x="19520" y="99"/>
                </a:lnTo>
                <a:lnTo>
                  <a:pt x="20207" y="44"/>
                </a:lnTo>
                <a:lnTo>
                  <a:pt x="20901" y="11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454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25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7"/>
          <p:cNvGrpSpPr/>
          <p:nvPr/>
        </p:nvGrpSpPr>
        <p:grpSpPr>
          <a:xfrm>
            <a:off x="4400550" y="0"/>
            <a:ext cx="4743450" cy="5143501"/>
            <a:chOff x="0" y="0"/>
            <a:chExt cx="12649200" cy="13716000"/>
          </a:xfrm>
        </p:grpSpPr>
        <p:sp>
          <p:nvSpPr>
            <p:cNvPr id="171" name="Google Shape;171;p27"/>
            <p:cNvSpPr/>
            <p:nvPr/>
          </p:nvSpPr>
          <p:spPr>
            <a:xfrm>
              <a:off x="0" y="0"/>
              <a:ext cx="12649200" cy="1371600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2.png" id="172" name="Google Shape;172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649200" cy="1371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27"/>
          <p:cNvSpPr txBox="1"/>
          <p:nvPr>
            <p:ph type="title"/>
          </p:nvPr>
        </p:nvSpPr>
        <p:spPr>
          <a:xfrm>
            <a:off x="387350" y="165600"/>
            <a:ext cx="1632301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C4"/>
              </a:buClr>
              <a:buSzPts val="2700"/>
              <a:buFont typeface="EB Garamond"/>
              <a:buNone/>
            </a:pPr>
            <a:r>
              <a:rPr lang="en" sz="27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Agenda</a:t>
            </a:r>
            <a:endParaRPr sz="500"/>
          </a:p>
        </p:txBody>
      </p:sp>
      <p:sp>
        <p:nvSpPr>
          <p:cNvPr id="174" name="Google Shape;174;p27"/>
          <p:cNvSpPr txBox="1"/>
          <p:nvPr>
            <p:ph idx="4294967295" type="sldNum"/>
          </p:nvPr>
        </p:nvSpPr>
        <p:spPr>
          <a:xfrm>
            <a:off x="8548438" y="4685682"/>
            <a:ext cx="78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oppins Medium"/>
              <a:buNone/>
            </a:pPr>
            <a:fld id="{00000000-1234-1234-1234-123412341234}" type="slidenum">
              <a:rPr lang="en"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500"/>
          </a:p>
        </p:txBody>
      </p:sp>
      <p:grpSp>
        <p:nvGrpSpPr>
          <p:cNvPr id="175" name="Google Shape;175;p27"/>
          <p:cNvGrpSpPr/>
          <p:nvPr/>
        </p:nvGrpSpPr>
        <p:grpSpPr>
          <a:xfrm>
            <a:off x="387347" y="623323"/>
            <a:ext cx="3483878" cy="4060470"/>
            <a:chOff x="0" y="-4235"/>
            <a:chExt cx="9290343" cy="10827921"/>
          </a:xfrm>
        </p:grpSpPr>
        <p:grpSp>
          <p:nvGrpSpPr>
            <p:cNvPr id="176" name="Google Shape;176;p27"/>
            <p:cNvGrpSpPr/>
            <p:nvPr/>
          </p:nvGrpSpPr>
          <p:grpSpPr>
            <a:xfrm>
              <a:off x="9" y="-4235"/>
              <a:ext cx="1100702" cy="970202"/>
              <a:chOff x="0" y="-4234"/>
              <a:chExt cx="1100700" cy="970200"/>
            </a:xfrm>
          </p:grpSpPr>
          <p:sp>
            <p:nvSpPr>
              <p:cNvPr id="177" name="Google Shape;177;p27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0078C4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</p:txBody>
          </p:sp>
          <p:sp>
            <p:nvSpPr>
              <p:cNvPr id="178" name="Google Shape;178;p27"/>
              <p:cNvSpPr txBox="1"/>
              <p:nvPr/>
            </p:nvSpPr>
            <p:spPr>
              <a:xfrm>
                <a:off x="0" y="-4234"/>
                <a:ext cx="11007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rPr b="1" i="0" lang="en" sz="1200" u="none" cap="none" strike="noStrike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01</a:t>
                </a:r>
                <a:endParaRPr sz="500"/>
              </a:p>
            </p:txBody>
          </p:sp>
        </p:grpSp>
        <p:grpSp>
          <p:nvGrpSpPr>
            <p:cNvPr id="179" name="Google Shape;179;p27"/>
            <p:cNvGrpSpPr/>
            <p:nvPr/>
          </p:nvGrpSpPr>
          <p:grpSpPr>
            <a:xfrm>
              <a:off x="8" y="1105257"/>
              <a:ext cx="1100701" cy="970202"/>
              <a:chOff x="0" y="-4234"/>
              <a:chExt cx="1100700" cy="970200"/>
            </a:xfrm>
          </p:grpSpPr>
          <p:sp>
            <p:nvSpPr>
              <p:cNvPr id="180" name="Google Shape;180;p27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ED011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</p:txBody>
          </p:sp>
          <p:sp>
            <p:nvSpPr>
              <p:cNvPr id="181" name="Google Shape;181;p27"/>
              <p:cNvSpPr txBox="1"/>
              <p:nvPr/>
            </p:nvSpPr>
            <p:spPr>
              <a:xfrm>
                <a:off x="0" y="-4234"/>
                <a:ext cx="11007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rPr b="1" i="0" lang="en" sz="1200" u="none" cap="none" strike="noStrike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02</a:t>
                </a:r>
                <a:endParaRPr sz="500"/>
              </a:p>
            </p:txBody>
          </p:sp>
        </p:grpSp>
        <p:grpSp>
          <p:nvGrpSpPr>
            <p:cNvPr id="182" name="Google Shape;182;p27"/>
            <p:cNvGrpSpPr/>
            <p:nvPr/>
          </p:nvGrpSpPr>
          <p:grpSpPr>
            <a:xfrm>
              <a:off x="6" y="2212121"/>
              <a:ext cx="1100701" cy="970202"/>
              <a:chOff x="0" y="-4234"/>
              <a:chExt cx="1100700" cy="970200"/>
            </a:xfrm>
          </p:grpSpPr>
          <p:sp>
            <p:nvSpPr>
              <p:cNvPr id="183" name="Google Shape;183;p27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00AC9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</p:txBody>
          </p:sp>
          <p:sp>
            <p:nvSpPr>
              <p:cNvPr id="184" name="Google Shape;184;p27"/>
              <p:cNvSpPr txBox="1"/>
              <p:nvPr/>
            </p:nvSpPr>
            <p:spPr>
              <a:xfrm>
                <a:off x="0" y="-4234"/>
                <a:ext cx="11007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rPr b="1" i="0" lang="en" sz="1200" u="none" cap="none" strike="noStrike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03</a:t>
                </a:r>
                <a:endParaRPr sz="500"/>
              </a:p>
            </p:txBody>
          </p:sp>
        </p:grpSp>
        <p:grpSp>
          <p:nvGrpSpPr>
            <p:cNvPr id="185" name="Google Shape;185;p27"/>
            <p:cNvGrpSpPr/>
            <p:nvPr/>
          </p:nvGrpSpPr>
          <p:grpSpPr>
            <a:xfrm>
              <a:off x="6" y="3273328"/>
              <a:ext cx="1100701" cy="970201"/>
              <a:chOff x="0" y="-4234"/>
              <a:chExt cx="1100700" cy="970200"/>
            </a:xfrm>
          </p:grpSpPr>
          <p:sp>
            <p:nvSpPr>
              <p:cNvPr id="186" name="Google Shape;186;p27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</p:txBody>
          </p:sp>
          <p:sp>
            <p:nvSpPr>
              <p:cNvPr id="187" name="Google Shape;187;p27"/>
              <p:cNvSpPr txBox="1"/>
              <p:nvPr/>
            </p:nvSpPr>
            <p:spPr>
              <a:xfrm>
                <a:off x="0" y="-4234"/>
                <a:ext cx="11007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rPr b="1" i="0" lang="en" sz="1200" u="none" cap="none" strike="noStrike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04</a:t>
                </a:r>
                <a:endParaRPr sz="500"/>
              </a:p>
            </p:txBody>
          </p:sp>
        </p:grpSp>
        <p:grpSp>
          <p:nvGrpSpPr>
            <p:cNvPr id="188" name="Google Shape;188;p27"/>
            <p:cNvGrpSpPr/>
            <p:nvPr/>
          </p:nvGrpSpPr>
          <p:grpSpPr>
            <a:xfrm>
              <a:off x="4" y="4391075"/>
              <a:ext cx="1100701" cy="970202"/>
              <a:chOff x="0" y="-4234"/>
              <a:chExt cx="1100700" cy="970200"/>
            </a:xfrm>
          </p:grpSpPr>
          <p:sp>
            <p:nvSpPr>
              <p:cNvPr id="189" name="Google Shape;189;p27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</p:txBody>
          </p:sp>
          <p:sp>
            <p:nvSpPr>
              <p:cNvPr id="190" name="Google Shape;190;p27"/>
              <p:cNvSpPr txBox="1"/>
              <p:nvPr/>
            </p:nvSpPr>
            <p:spPr>
              <a:xfrm>
                <a:off x="0" y="-4234"/>
                <a:ext cx="11007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rPr b="1" i="0" lang="en" sz="1200" u="none" cap="none" strike="noStrike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05</a:t>
                </a:r>
                <a:endParaRPr sz="500"/>
              </a:p>
            </p:txBody>
          </p:sp>
        </p:grpSp>
        <p:grpSp>
          <p:nvGrpSpPr>
            <p:cNvPr id="191" name="Google Shape;191;p27"/>
            <p:cNvGrpSpPr/>
            <p:nvPr/>
          </p:nvGrpSpPr>
          <p:grpSpPr>
            <a:xfrm>
              <a:off x="2" y="5508824"/>
              <a:ext cx="1100701" cy="970202"/>
              <a:chOff x="0" y="-4234"/>
              <a:chExt cx="1100700" cy="970200"/>
            </a:xfrm>
          </p:grpSpPr>
          <p:sp>
            <p:nvSpPr>
              <p:cNvPr id="192" name="Google Shape;192;p27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</p:txBody>
          </p:sp>
          <p:sp>
            <p:nvSpPr>
              <p:cNvPr id="193" name="Google Shape;193;p27"/>
              <p:cNvSpPr txBox="1"/>
              <p:nvPr/>
            </p:nvSpPr>
            <p:spPr>
              <a:xfrm>
                <a:off x="0" y="-4234"/>
                <a:ext cx="11007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rPr b="1" i="0" lang="en" sz="1200" u="none" cap="none" strike="noStrike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06</a:t>
                </a:r>
                <a:endParaRPr sz="500"/>
              </a:p>
            </p:txBody>
          </p:sp>
        </p:grpSp>
        <p:grpSp>
          <p:nvGrpSpPr>
            <p:cNvPr id="194" name="Google Shape;194;p27"/>
            <p:cNvGrpSpPr/>
            <p:nvPr/>
          </p:nvGrpSpPr>
          <p:grpSpPr>
            <a:xfrm>
              <a:off x="2" y="6626571"/>
              <a:ext cx="1100701" cy="970202"/>
              <a:chOff x="0" y="-4234"/>
              <a:chExt cx="1100700" cy="970200"/>
            </a:xfrm>
          </p:grpSpPr>
          <p:sp>
            <p:nvSpPr>
              <p:cNvPr id="195" name="Google Shape;195;p27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</p:txBody>
          </p:sp>
          <p:sp>
            <p:nvSpPr>
              <p:cNvPr id="196" name="Google Shape;196;p27"/>
              <p:cNvSpPr txBox="1"/>
              <p:nvPr/>
            </p:nvSpPr>
            <p:spPr>
              <a:xfrm>
                <a:off x="0" y="-4234"/>
                <a:ext cx="11007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rPr b="1" i="0" lang="en" sz="1200" u="none" cap="none" strike="noStrike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07</a:t>
                </a:r>
                <a:endParaRPr sz="500"/>
              </a:p>
            </p:txBody>
          </p:sp>
        </p:grpSp>
        <p:sp>
          <p:nvSpPr>
            <p:cNvPr id="197" name="Google Shape;197;p27"/>
            <p:cNvSpPr/>
            <p:nvPr/>
          </p:nvSpPr>
          <p:spPr>
            <a:xfrm>
              <a:off x="2" y="7767580"/>
              <a:ext cx="1100666" cy="885403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EB Garamond"/>
                <a:buNone/>
              </a:pPr>
              <a:r>
                <a:rPr b="1" lang="en" sz="1200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08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grpSp>
          <p:nvGrpSpPr>
            <p:cNvPr id="198" name="Google Shape;198;p27"/>
            <p:cNvGrpSpPr/>
            <p:nvPr/>
          </p:nvGrpSpPr>
          <p:grpSpPr>
            <a:xfrm>
              <a:off x="2" y="8823788"/>
              <a:ext cx="1100701" cy="970202"/>
              <a:chOff x="0" y="-4234"/>
              <a:chExt cx="1100700" cy="970200"/>
            </a:xfrm>
          </p:grpSpPr>
          <p:sp>
            <p:nvSpPr>
              <p:cNvPr id="199" name="Google Shape;199;p27"/>
              <p:cNvSpPr/>
              <p:nvPr/>
            </p:nvSpPr>
            <p:spPr>
              <a:xfrm>
                <a:off x="0" y="38166"/>
                <a:ext cx="1100665" cy="885401"/>
              </a:xfrm>
              <a:prstGeom prst="rect">
                <a:avLst/>
              </a:prstGeom>
              <a:solidFill>
                <a:srgbClr val="EBCD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endParaRPr>
              </a:p>
            </p:txBody>
          </p:sp>
          <p:sp>
            <p:nvSpPr>
              <p:cNvPr id="200" name="Google Shape;200;p27"/>
              <p:cNvSpPr txBox="1"/>
              <p:nvPr/>
            </p:nvSpPr>
            <p:spPr>
              <a:xfrm>
                <a:off x="0" y="-4234"/>
                <a:ext cx="1100700" cy="97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EB Garamond"/>
                  <a:buNone/>
                </a:pPr>
                <a:r>
                  <a:rPr b="1" i="0" lang="en" sz="1200" u="none" cap="none" strike="noStrike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rPr>
                  <a:t>09</a:t>
                </a:r>
                <a:endParaRPr sz="500"/>
              </a:p>
            </p:txBody>
          </p:sp>
        </p:grpSp>
        <p:sp>
          <p:nvSpPr>
            <p:cNvPr id="201" name="Google Shape;201;p27"/>
            <p:cNvSpPr/>
            <p:nvPr/>
          </p:nvSpPr>
          <p:spPr>
            <a:xfrm>
              <a:off x="0" y="9938283"/>
              <a:ext cx="1100666" cy="885403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EB Garamond"/>
                <a:buNone/>
              </a:pPr>
              <a:r>
                <a:rPr b="1" lang="en" sz="1200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10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2" name="Google Shape;202;p27"/>
            <p:cNvSpPr txBox="1"/>
            <p:nvPr/>
          </p:nvSpPr>
          <p:spPr>
            <a:xfrm>
              <a:off x="1564709" y="1202067"/>
              <a:ext cx="7725600" cy="7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EB Garamond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Journey</a:t>
              </a:r>
              <a:endParaRPr sz="500"/>
            </a:p>
          </p:txBody>
        </p:sp>
        <p:sp>
          <p:nvSpPr>
            <p:cNvPr id="203" name="Google Shape;203;p27"/>
            <p:cNvSpPr txBox="1"/>
            <p:nvPr/>
          </p:nvSpPr>
          <p:spPr>
            <a:xfrm>
              <a:off x="1564743" y="90331"/>
              <a:ext cx="7725600" cy="7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EB Garamond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Team</a:t>
              </a:r>
              <a:endParaRPr sz="500"/>
            </a:p>
          </p:txBody>
        </p:sp>
        <p:sp>
          <p:nvSpPr>
            <p:cNvPr id="204" name="Google Shape;204;p27"/>
            <p:cNvSpPr txBox="1"/>
            <p:nvPr/>
          </p:nvSpPr>
          <p:spPr>
            <a:xfrm>
              <a:off x="1564676" y="3428913"/>
              <a:ext cx="7725600" cy="7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EB Garamond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Problem Statement</a:t>
              </a:r>
              <a:endParaRPr sz="500"/>
            </a:p>
          </p:txBody>
        </p:sp>
        <p:sp>
          <p:nvSpPr>
            <p:cNvPr id="205" name="Google Shape;205;p27"/>
            <p:cNvSpPr txBox="1"/>
            <p:nvPr/>
          </p:nvSpPr>
          <p:spPr>
            <a:xfrm>
              <a:off x="1564676" y="4506845"/>
              <a:ext cx="7725600" cy="7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EB Garamond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Engineering Practices</a:t>
              </a:r>
              <a:endParaRPr sz="500"/>
            </a:p>
          </p:txBody>
        </p:sp>
        <p:sp>
          <p:nvSpPr>
            <p:cNvPr id="206" name="Google Shape;206;p27"/>
            <p:cNvSpPr txBox="1"/>
            <p:nvPr/>
          </p:nvSpPr>
          <p:spPr>
            <a:xfrm>
              <a:off x="1564676" y="5624593"/>
              <a:ext cx="7725600" cy="7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EB Garamond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Tech Stack</a:t>
              </a:r>
              <a:endParaRPr sz="500"/>
            </a:p>
          </p:txBody>
        </p:sp>
        <p:sp>
          <p:nvSpPr>
            <p:cNvPr id="207" name="Google Shape;207;p27"/>
            <p:cNvSpPr txBox="1"/>
            <p:nvPr/>
          </p:nvSpPr>
          <p:spPr>
            <a:xfrm>
              <a:off x="1564676" y="6745015"/>
              <a:ext cx="7725600" cy="7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EB Garamond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Demo</a:t>
              </a:r>
              <a:endParaRPr sz="500"/>
            </a:p>
          </p:txBody>
        </p:sp>
        <p:sp>
          <p:nvSpPr>
            <p:cNvPr id="208" name="Google Shape;208;p27"/>
            <p:cNvSpPr txBox="1"/>
            <p:nvPr/>
          </p:nvSpPr>
          <p:spPr>
            <a:xfrm>
              <a:off x="1564709" y="7865447"/>
              <a:ext cx="7725600" cy="7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EB Garamond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Learnings</a:t>
              </a:r>
              <a:endParaRPr sz="500"/>
            </a:p>
          </p:txBody>
        </p:sp>
        <p:sp>
          <p:nvSpPr>
            <p:cNvPr id="209" name="Google Shape;209;p27"/>
            <p:cNvSpPr txBox="1"/>
            <p:nvPr/>
          </p:nvSpPr>
          <p:spPr>
            <a:xfrm>
              <a:off x="1481175" y="9938322"/>
              <a:ext cx="7725600" cy="7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EB Garamond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Questions</a:t>
              </a:r>
              <a:endParaRPr sz="500"/>
            </a:p>
          </p:txBody>
        </p:sp>
      </p:grpSp>
      <p:sp>
        <p:nvSpPr>
          <p:cNvPr id="210" name="Google Shape;210;p27"/>
          <p:cNvSpPr txBox="1"/>
          <p:nvPr/>
        </p:nvSpPr>
        <p:spPr>
          <a:xfrm>
            <a:off x="974100" y="1492580"/>
            <a:ext cx="289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B Garamond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Contribution</a:t>
            </a:r>
            <a:endParaRPr sz="500"/>
          </a:p>
        </p:txBody>
      </p:sp>
      <p:sp>
        <p:nvSpPr>
          <p:cNvPr id="211" name="Google Shape;211;p27"/>
          <p:cNvSpPr txBox="1"/>
          <p:nvPr/>
        </p:nvSpPr>
        <p:spPr>
          <a:xfrm>
            <a:off x="974088" y="3985204"/>
            <a:ext cx="289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EB Garamond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Challenges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/>
          <p:nvPr/>
        </p:nvSpPr>
        <p:spPr>
          <a:xfrm>
            <a:off x="2180425" y="-134175"/>
            <a:ext cx="7026300" cy="527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28"/>
          <p:cNvGrpSpPr/>
          <p:nvPr/>
        </p:nvGrpSpPr>
        <p:grpSpPr>
          <a:xfrm>
            <a:off x="-67475" y="-94300"/>
            <a:ext cx="2247902" cy="5238142"/>
            <a:chOff x="-4" y="0"/>
            <a:chExt cx="5994405" cy="13716004"/>
          </a:xfrm>
        </p:grpSpPr>
        <p:sp>
          <p:nvSpPr>
            <p:cNvPr id="218" name="Google Shape;218;p28"/>
            <p:cNvSpPr/>
            <p:nvPr/>
          </p:nvSpPr>
          <p:spPr>
            <a:xfrm>
              <a:off x="-2" y="0"/>
              <a:ext cx="5994403" cy="13716004"/>
            </a:xfrm>
            <a:prstGeom prst="rect">
              <a:avLst/>
            </a:prstGeom>
            <a:solidFill>
              <a:srgbClr val="F7F4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" name="Google Shape;219;p28"/>
            <p:cNvGrpSpPr/>
            <p:nvPr/>
          </p:nvGrpSpPr>
          <p:grpSpPr>
            <a:xfrm>
              <a:off x="-4" y="55"/>
              <a:ext cx="2801676" cy="12494367"/>
              <a:chOff x="-2" y="27"/>
              <a:chExt cx="2801674" cy="12494366"/>
            </a:xfrm>
          </p:grpSpPr>
          <p:sp>
            <p:nvSpPr>
              <p:cNvPr id="220" name="Google Shape;220;p28"/>
              <p:cNvSpPr/>
              <p:nvPr/>
            </p:nvSpPr>
            <p:spPr>
              <a:xfrm>
                <a:off x="1400926" y="11376791"/>
                <a:ext cx="1117604" cy="1117602"/>
              </a:xfrm>
              <a:custGeom>
                <a:rect b="b" l="l" r="r" t="t"/>
                <a:pathLst>
                  <a:path extrusionOk="0" h="21600" w="21600">
                    <a:moveTo>
                      <a:pt x="21600" y="10800"/>
                    </a:moveTo>
                    <a:lnTo>
                      <a:pt x="21548" y="9741"/>
                    </a:lnTo>
                    <a:lnTo>
                      <a:pt x="21393" y="8693"/>
                    </a:lnTo>
                    <a:lnTo>
                      <a:pt x="21135" y="7665"/>
                    </a:lnTo>
                    <a:lnTo>
                      <a:pt x="20778" y="6667"/>
                    </a:lnTo>
                    <a:lnTo>
                      <a:pt x="20325" y="5709"/>
                    </a:lnTo>
                    <a:lnTo>
                      <a:pt x="19780" y="4800"/>
                    </a:lnTo>
                    <a:lnTo>
                      <a:pt x="19149" y="3949"/>
                    </a:lnTo>
                    <a:lnTo>
                      <a:pt x="18437" y="3163"/>
                    </a:lnTo>
                    <a:lnTo>
                      <a:pt x="17651" y="2451"/>
                    </a:lnTo>
                    <a:lnTo>
                      <a:pt x="16800" y="1820"/>
                    </a:lnTo>
                    <a:lnTo>
                      <a:pt x="15891" y="1275"/>
                    </a:lnTo>
                    <a:lnTo>
                      <a:pt x="14933" y="822"/>
                    </a:lnTo>
                    <a:lnTo>
                      <a:pt x="13935" y="465"/>
                    </a:lnTo>
                    <a:lnTo>
                      <a:pt x="12907" y="207"/>
                    </a:lnTo>
                    <a:lnTo>
                      <a:pt x="11859" y="52"/>
                    </a:lnTo>
                    <a:lnTo>
                      <a:pt x="10800" y="0"/>
                    </a:lnTo>
                    <a:lnTo>
                      <a:pt x="10535" y="3"/>
                    </a:lnTo>
                    <a:lnTo>
                      <a:pt x="9478" y="81"/>
                    </a:lnTo>
                    <a:lnTo>
                      <a:pt x="8434" y="262"/>
                    </a:lnTo>
                    <a:lnTo>
                      <a:pt x="7412" y="545"/>
                    </a:lnTo>
                    <a:lnTo>
                      <a:pt x="6423" y="927"/>
                    </a:lnTo>
                    <a:lnTo>
                      <a:pt x="5477" y="1403"/>
                    </a:lnTo>
                    <a:lnTo>
                      <a:pt x="4581" y="1970"/>
                    </a:lnTo>
                    <a:lnTo>
                      <a:pt x="3746" y="2622"/>
                    </a:lnTo>
                    <a:lnTo>
                      <a:pt x="2978" y="3353"/>
                    </a:lnTo>
                    <a:lnTo>
                      <a:pt x="2286" y="4155"/>
                    </a:lnTo>
                    <a:lnTo>
                      <a:pt x="1676" y="5022"/>
                    </a:lnTo>
                    <a:lnTo>
                      <a:pt x="1153" y="5944"/>
                    </a:lnTo>
                    <a:lnTo>
                      <a:pt x="724" y="6913"/>
                    </a:lnTo>
                    <a:lnTo>
                      <a:pt x="391" y="7919"/>
                    </a:lnTo>
                    <a:lnTo>
                      <a:pt x="159" y="8954"/>
                    </a:lnTo>
                    <a:lnTo>
                      <a:pt x="29" y="10005"/>
                    </a:lnTo>
                    <a:lnTo>
                      <a:pt x="0" y="10800"/>
                    </a:lnTo>
                    <a:lnTo>
                      <a:pt x="3" y="11065"/>
                    </a:lnTo>
                    <a:lnTo>
                      <a:pt x="81" y="12122"/>
                    </a:lnTo>
                    <a:lnTo>
                      <a:pt x="262" y="13166"/>
                    </a:lnTo>
                    <a:lnTo>
                      <a:pt x="545" y="14188"/>
                    </a:lnTo>
                    <a:lnTo>
                      <a:pt x="927" y="15177"/>
                    </a:lnTo>
                    <a:lnTo>
                      <a:pt x="1403" y="16123"/>
                    </a:lnTo>
                    <a:lnTo>
                      <a:pt x="1970" y="17019"/>
                    </a:lnTo>
                    <a:lnTo>
                      <a:pt x="2622" y="17854"/>
                    </a:lnTo>
                    <a:lnTo>
                      <a:pt x="3353" y="18622"/>
                    </a:lnTo>
                    <a:lnTo>
                      <a:pt x="4156" y="19314"/>
                    </a:lnTo>
                    <a:lnTo>
                      <a:pt x="5022" y="19924"/>
                    </a:lnTo>
                    <a:lnTo>
                      <a:pt x="5944" y="20447"/>
                    </a:lnTo>
                    <a:lnTo>
                      <a:pt x="6913" y="20876"/>
                    </a:lnTo>
                    <a:lnTo>
                      <a:pt x="7920" y="21209"/>
                    </a:lnTo>
                    <a:lnTo>
                      <a:pt x="8954" y="21441"/>
                    </a:lnTo>
                    <a:lnTo>
                      <a:pt x="10006" y="21571"/>
                    </a:lnTo>
                    <a:lnTo>
                      <a:pt x="10800" y="21600"/>
                    </a:lnTo>
                    <a:lnTo>
                      <a:pt x="11065" y="21597"/>
                    </a:lnTo>
                    <a:lnTo>
                      <a:pt x="12122" y="21519"/>
                    </a:lnTo>
                    <a:lnTo>
                      <a:pt x="13167" y="21338"/>
                    </a:lnTo>
                    <a:lnTo>
                      <a:pt x="14188" y="21055"/>
                    </a:lnTo>
                    <a:lnTo>
                      <a:pt x="15177" y="20673"/>
                    </a:lnTo>
                    <a:lnTo>
                      <a:pt x="16123" y="20197"/>
                    </a:lnTo>
                    <a:lnTo>
                      <a:pt x="17019" y="19630"/>
                    </a:lnTo>
                    <a:lnTo>
                      <a:pt x="17854" y="18978"/>
                    </a:lnTo>
                    <a:lnTo>
                      <a:pt x="18622" y="18247"/>
                    </a:lnTo>
                    <a:lnTo>
                      <a:pt x="19314" y="17444"/>
                    </a:lnTo>
                    <a:lnTo>
                      <a:pt x="19925" y="16578"/>
                    </a:lnTo>
                    <a:lnTo>
                      <a:pt x="20447" y="15655"/>
                    </a:lnTo>
                    <a:lnTo>
                      <a:pt x="20876" y="14687"/>
                    </a:lnTo>
                    <a:lnTo>
                      <a:pt x="21209" y="13680"/>
                    </a:lnTo>
                    <a:lnTo>
                      <a:pt x="21441" y="12646"/>
                    </a:lnTo>
                    <a:lnTo>
                      <a:pt x="21571" y="11594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4545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-2" y="27"/>
                <a:ext cx="2801674" cy="2801674"/>
              </a:xfrm>
              <a:custGeom>
                <a:rect b="b" l="l" r="r" t="t"/>
                <a:pathLst>
                  <a:path extrusionOk="0" h="21600" w="21600">
                    <a:moveTo>
                      <a:pt x="21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458" y="21595"/>
                    </a:lnTo>
                    <a:lnTo>
                      <a:pt x="952" y="21578"/>
                    </a:lnTo>
                    <a:lnTo>
                      <a:pt x="1443" y="21551"/>
                    </a:lnTo>
                    <a:lnTo>
                      <a:pt x="1931" y="21512"/>
                    </a:lnTo>
                    <a:lnTo>
                      <a:pt x="2416" y="21463"/>
                    </a:lnTo>
                    <a:lnTo>
                      <a:pt x="2898" y="21403"/>
                    </a:lnTo>
                    <a:lnTo>
                      <a:pt x="3376" y="21332"/>
                    </a:lnTo>
                    <a:lnTo>
                      <a:pt x="3851" y="21252"/>
                    </a:lnTo>
                    <a:lnTo>
                      <a:pt x="4323" y="21161"/>
                    </a:lnTo>
                    <a:lnTo>
                      <a:pt x="4790" y="21060"/>
                    </a:lnTo>
                    <a:lnTo>
                      <a:pt x="5254" y="20949"/>
                    </a:lnTo>
                    <a:lnTo>
                      <a:pt x="5714" y="20828"/>
                    </a:lnTo>
                    <a:lnTo>
                      <a:pt x="6170" y="20697"/>
                    </a:lnTo>
                    <a:lnTo>
                      <a:pt x="6622" y="20556"/>
                    </a:lnTo>
                    <a:lnTo>
                      <a:pt x="7069" y="20406"/>
                    </a:lnTo>
                    <a:lnTo>
                      <a:pt x="7512" y="20247"/>
                    </a:lnTo>
                    <a:lnTo>
                      <a:pt x="7951" y="20078"/>
                    </a:lnTo>
                    <a:lnTo>
                      <a:pt x="8384" y="19900"/>
                    </a:lnTo>
                    <a:lnTo>
                      <a:pt x="8813" y="19713"/>
                    </a:lnTo>
                    <a:lnTo>
                      <a:pt x="9238" y="19517"/>
                    </a:lnTo>
                    <a:lnTo>
                      <a:pt x="9657" y="19312"/>
                    </a:lnTo>
                    <a:lnTo>
                      <a:pt x="10071" y="19099"/>
                    </a:lnTo>
                    <a:lnTo>
                      <a:pt x="10480" y="18877"/>
                    </a:lnTo>
                    <a:lnTo>
                      <a:pt x="10883" y="18646"/>
                    </a:lnTo>
                    <a:lnTo>
                      <a:pt x="11281" y="18407"/>
                    </a:lnTo>
                    <a:lnTo>
                      <a:pt x="11673" y="18160"/>
                    </a:lnTo>
                    <a:lnTo>
                      <a:pt x="12060" y="17905"/>
                    </a:lnTo>
                    <a:lnTo>
                      <a:pt x="12441" y="17642"/>
                    </a:lnTo>
                    <a:lnTo>
                      <a:pt x="12816" y="17371"/>
                    </a:lnTo>
                    <a:lnTo>
                      <a:pt x="13184" y="17092"/>
                    </a:lnTo>
                    <a:lnTo>
                      <a:pt x="13547" y="16805"/>
                    </a:lnTo>
                    <a:lnTo>
                      <a:pt x="13903" y="16511"/>
                    </a:lnTo>
                    <a:lnTo>
                      <a:pt x="14253" y="16210"/>
                    </a:lnTo>
                    <a:lnTo>
                      <a:pt x="14596" y="15901"/>
                    </a:lnTo>
                    <a:lnTo>
                      <a:pt x="14933" y="15585"/>
                    </a:lnTo>
                    <a:lnTo>
                      <a:pt x="15263" y="15263"/>
                    </a:lnTo>
                    <a:lnTo>
                      <a:pt x="15585" y="14933"/>
                    </a:lnTo>
                    <a:lnTo>
                      <a:pt x="15901" y="14596"/>
                    </a:lnTo>
                    <a:lnTo>
                      <a:pt x="16210" y="14253"/>
                    </a:lnTo>
                    <a:lnTo>
                      <a:pt x="16511" y="13903"/>
                    </a:lnTo>
                    <a:lnTo>
                      <a:pt x="16805" y="13547"/>
                    </a:lnTo>
                    <a:lnTo>
                      <a:pt x="17092" y="13185"/>
                    </a:lnTo>
                    <a:lnTo>
                      <a:pt x="17371" y="12816"/>
                    </a:lnTo>
                    <a:lnTo>
                      <a:pt x="17642" y="12441"/>
                    </a:lnTo>
                    <a:lnTo>
                      <a:pt x="17905" y="12060"/>
                    </a:lnTo>
                    <a:lnTo>
                      <a:pt x="18160" y="11674"/>
                    </a:lnTo>
                    <a:lnTo>
                      <a:pt x="18407" y="11281"/>
                    </a:lnTo>
                    <a:lnTo>
                      <a:pt x="18646" y="10883"/>
                    </a:lnTo>
                    <a:lnTo>
                      <a:pt x="18877" y="10480"/>
                    </a:lnTo>
                    <a:lnTo>
                      <a:pt x="19099" y="10071"/>
                    </a:lnTo>
                    <a:lnTo>
                      <a:pt x="19312" y="9657"/>
                    </a:lnTo>
                    <a:lnTo>
                      <a:pt x="19517" y="9238"/>
                    </a:lnTo>
                    <a:lnTo>
                      <a:pt x="19713" y="8814"/>
                    </a:lnTo>
                    <a:lnTo>
                      <a:pt x="19900" y="8384"/>
                    </a:lnTo>
                    <a:lnTo>
                      <a:pt x="20078" y="7951"/>
                    </a:lnTo>
                    <a:lnTo>
                      <a:pt x="20247" y="7512"/>
                    </a:lnTo>
                    <a:lnTo>
                      <a:pt x="20406" y="7069"/>
                    </a:lnTo>
                    <a:lnTo>
                      <a:pt x="20556" y="6622"/>
                    </a:lnTo>
                    <a:lnTo>
                      <a:pt x="20697" y="6170"/>
                    </a:lnTo>
                    <a:lnTo>
                      <a:pt x="20827" y="5714"/>
                    </a:lnTo>
                    <a:lnTo>
                      <a:pt x="20949" y="5254"/>
                    </a:lnTo>
                    <a:lnTo>
                      <a:pt x="21060" y="4790"/>
                    </a:lnTo>
                    <a:lnTo>
                      <a:pt x="21161" y="4323"/>
                    </a:lnTo>
                    <a:lnTo>
                      <a:pt x="21252" y="3851"/>
                    </a:lnTo>
                    <a:lnTo>
                      <a:pt x="21332" y="3376"/>
                    </a:lnTo>
                    <a:lnTo>
                      <a:pt x="21403" y="2898"/>
                    </a:lnTo>
                    <a:lnTo>
                      <a:pt x="21463" y="2416"/>
                    </a:lnTo>
                    <a:lnTo>
                      <a:pt x="21512" y="1931"/>
                    </a:lnTo>
                    <a:lnTo>
                      <a:pt x="21551" y="1443"/>
                    </a:lnTo>
                    <a:lnTo>
                      <a:pt x="21578" y="952"/>
                    </a:lnTo>
                    <a:lnTo>
                      <a:pt x="21595" y="45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4545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2" name="Google Shape;222;p28"/>
          <p:cNvSpPr txBox="1"/>
          <p:nvPr/>
        </p:nvSpPr>
        <p:spPr>
          <a:xfrm>
            <a:off x="4827333" y="1626780"/>
            <a:ext cx="182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788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t/>
            </a:r>
            <a:endParaRPr sz="500"/>
          </a:p>
          <a:p>
            <a:pPr indent="0" lvl="0" marL="0" marR="0" rtl="0" algn="ctr">
              <a:lnSpc>
                <a:spcPct val="115788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Kishan Kumar Roy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15788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</a:rPr>
              <a:t>[Always at 110%]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258934" y="1923409"/>
            <a:ext cx="1578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3800"/>
              <a:buFont typeface="Arial"/>
              <a:buNone/>
            </a:pPr>
            <a:r>
              <a:rPr b="1" lang="en" sz="3800">
                <a:solidFill>
                  <a:srgbClr val="454599"/>
                </a:solidFill>
              </a:rPr>
              <a:t>OUR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3800"/>
              <a:buFont typeface="Arial"/>
              <a:buNone/>
            </a:pPr>
            <a:r>
              <a:rPr b="1" i="0" lang="en" sz="3800" u="none" cap="none" strike="noStrike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sz="500"/>
          </a:p>
        </p:txBody>
      </p:sp>
      <p:sp>
        <p:nvSpPr>
          <p:cNvPr id="224" name="Google Shape;224;p28"/>
          <p:cNvSpPr txBox="1"/>
          <p:nvPr/>
        </p:nvSpPr>
        <p:spPr>
          <a:xfrm>
            <a:off x="4958725" y="4313175"/>
            <a:ext cx="16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Ganesh Mundra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</a:rPr>
              <a:t>[Difference Maker]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2618550" y="1716300"/>
            <a:ext cx="195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Bharat Ranjan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</a:rPr>
              <a:t>[Team Lead]</a:t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226" name="Google Shape;226;p28"/>
          <p:cNvSpPr txBox="1"/>
          <p:nvPr/>
        </p:nvSpPr>
        <p:spPr>
          <a:xfrm>
            <a:off x="2774100" y="4179875"/>
            <a:ext cx="1797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t/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Jashpreet Kaur Malhotra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</a:rPr>
              <a:t>[Mountain Mover]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6759088" y="1745650"/>
            <a:ext cx="1829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Mansi Goel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</a:rPr>
              <a:t>[Lead Helping Hand]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6771402" y="4377700"/>
            <a:ext cx="195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Mohd</a:t>
            </a:r>
            <a:r>
              <a:rPr b="1" lang="en">
                <a:solidFill>
                  <a:schemeClr val="lt1"/>
                </a:solidFill>
              </a:rPr>
              <a:t> Zeeshan</a:t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999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</a:rPr>
              <a:t>[Ultimate Team Player]</a:t>
            </a:r>
            <a:endParaRPr b="1" sz="1000">
              <a:solidFill>
                <a:schemeClr val="lt1"/>
              </a:solidFill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 b="53311" l="28610" r="39609" t="10492"/>
          <a:stretch/>
        </p:blipFill>
        <p:spPr>
          <a:xfrm>
            <a:off x="2795550" y="2399049"/>
            <a:ext cx="1496100" cy="17040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791" y="0"/>
            <a:ext cx="1339970" cy="16297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4725" y="2348875"/>
            <a:ext cx="1496099" cy="18119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6">
            <a:alphaModFix/>
          </a:blip>
          <a:srcRect b="52358" l="22305" r="8057" t="0"/>
          <a:stretch/>
        </p:blipFill>
        <p:spPr>
          <a:xfrm>
            <a:off x="7003650" y="36721"/>
            <a:ext cx="1339976" cy="162970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7">
            <a:alphaModFix/>
          </a:blip>
          <a:srcRect b="34063" l="19307" r="11142" t="0"/>
          <a:stretch/>
        </p:blipFill>
        <p:spPr>
          <a:xfrm>
            <a:off x="2746725" y="51775"/>
            <a:ext cx="1441349" cy="16297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3650" y="2348875"/>
            <a:ext cx="1489104" cy="178202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948800" y="2152350"/>
            <a:ext cx="30282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C4"/>
              </a:buClr>
              <a:buSzPts val="2900"/>
              <a:buFont typeface="EB Garamond"/>
              <a:buNone/>
            </a:pPr>
            <a:r>
              <a:rPr b="1" lang="en" sz="2900">
                <a:latin typeface="EB Garamond"/>
                <a:ea typeface="EB Garamond"/>
                <a:cs typeface="EB Garamond"/>
                <a:sym typeface="EB Garamond"/>
              </a:rPr>
              <a:t>Our Journey</a:t>
            </a:r>
            <a:endParaRPr b="1" sz="500"/>
          </a:p>
        </p:txBody>
      </p:sp>
      <p:grpSp>
        <p:nvGrpSpPr>
          <p:cNvPr id="240" name="Google Shape;240;p29"/>
          <p:cNvGrpSpPr/>
          <p:nvPr/>
        </p:nvGrpSpPr>
        <p:grpSpPr>
          <a:xfrm>
            <a:off x="4398263" y="-1"/>
            <a:ext cx="4772631" cy="5143501"/>
            <a:chOff x="0" y="-1"/>
            <a:chExt cx="12727015" cy="13716001"/>
          </a:xfrm>
        </p:grpSpPr>
        <p:sp>
          <p:nvSpPr>
            <p:cNvPr id="241" name="Google Shape;241;p29"/>
            <p:cNvSpPr/>
            <p:nvPr/>
          </p:nvSpPr>
          <p:spPr>
            <a:xfrm>
              <a:off x="0" y="0"/>
              <a:ext cx="12727015" cy="1371600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8.png" id="242" name="Google Shape;242;p29"/>
            <p:cNvPicPr preferRelativeResize="0"/>
            <p:nvPr/>
          </p:nvPicPr>
          <p:blipFill rotWithShape="1">
            <a:blip r:embed="rId3">
              <a:alphaModFix/>
            </a:blip>
            <a:srcRect b="2222" l="48438" r="3143" t="262"/>
            <a:stretch/>
          </p:blipFill>
          <p:spPr>
            <a:xfrm>
              <a:off x="0" y="-1"/>
              <a:ext cx="12727014" cy="137160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ctrTitle"/>
          </p:nvPr>
        </p:nvSpPr>
        <p:spPr>
          <a:xfrm>
            <a:off x="344175" y="44927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</a:pPr>
            <a:r>
              <a:rPr b="1" lang="en" sz="2500">
                <a:latin typeface="EB Garamond"/>
                <a:ea typeface="EB Garamond"/>
                <a:cs typeface="EB Garamond"/>
                <a:sym typeface="EB Garamond"/>
              </a:rPr>
              <a:t>2 WEEKS OF TRAINING + PROJECT DEMO </a:t>
            </a:r>
            <a:br>
              <a:rPr b="1" lang="en" sz="2500">
                <a:latin typeface="EB Garamond"/>
                <a:ea typeface="EB Garamond"/>
                <a:cs typeface="EB Garamond"/>
                <a:sym typeface="EB Garamond"/>
              </a:rPr>
            </a:br>
            <a:endParaRPr b="1" sz="600"/>
          </a:p>
        </p:txBody>
      </p:sp>
      <p:sp>
        <p:nvSpPr>
          <p:cNvPr id="248" name="Google Shape;248;p30"/>
          <p:cNvSpPr/>
          <p:nvPr/>
        </p:nvSpPr>
        <p:spPr>
          <a:xfrm>
            <a:off x="2032463" y="3702534"/>
            <a:ext cx="5052061" cy="56635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87" y="0"/>
                </a:lnTo>
                <a:lnTo>
                  <a:pt x="19713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958C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30"/>
          <p:cNvSpPr/>
          <p:nvPr/>
        </p:nvSpPr>
        <p:spPr>
          <a:xfrm>
            <a:off x="2558242" y="3048490"/>
            <a:ext cx="4012969" cy="56334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409" y="0"/>
                </a:lnTo>
                <a:lnTo>
                  <a:pt x="19191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958C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3081944" y="2443536"/>
            <a:ext cx="2980114" cy="53617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141" y="0"/>
                </a:lnTo>
                <a:lnTo>
                  <a:pt x="18459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958C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3568238" y="1821694"/>
            <a:ext cx="2032463" cy="54059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604" y="0"/>
                </a:lnTo>
                <a:lnTo>
                  <a:pt x="16996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958C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1227478" y="3854600"/>
            <a:ext cx="6713981" cy="366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345600 SECONDS</a:t>
            </a:r>
            <a:endParaRPr sz="500"/>
          </a:p>
        </p:txBody>
      </p:sp>
      <p:sp>
        <p:nvSpPr>
          <p:cNvPr id="253" name="Google Shape;253;p30"/>
          <p:cNvSpPr txBox="1"/>
          <p:nvPr/>
        </p:nvSpPr>
        <p:spPr>
          <a:xfrm>
            <a:off x="3789573" y="1897635"/>
            <a:ext cx="1589790" cy="4352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12 DAYS</a:t>
            </a:r>
            <a:endParaRPr sz="500"/>
          </a:p>
        </p:txBody>
      </p:sp>
      <p:sp>
        <p:nvSpPr>
          <p:cNvPr id="254" name="Google Shape;254;p30"/>
          <p:cNvSpPr txBox="1"/>
          <p:nvPr/>
        </p:nvSpPr>
        <p:spPr>
          <a:xfrm>
            <a:off x="3602538" y="2486605"/>
            <a:ext cx="1963863" cy="4352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96 HOURS</a:t>
            </a:r>
            <a:endParaRPr sz="500"/>
          </a:p>
        </p:txBody>
      </p:sp>
      <p:sp>
        <p:nvSpPr>
          <p:cNvPr id="255" name="Google Shape;255;p30"/>
          <p:cNvSpPr txBox="1"/>
          <p:nvPr/>
        </p:nvSpPr>
        <p:spPr>
          <a:xfrm>
            <a:off x="3116244" y="3125951"/>
            <a:ext cx="2911513" cy="4352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5760 MINUTES</a:t>
            </a:r>
            <a:endParaRPr sz="500"/>
          </a:p>
        </p:txBody>
      </p:sp>
      <p:sp>
        <p:nvSpPr>
          <p:cNvPr id="256" name="Google Shape;256;p30"/>
          <p:cNvSpPr/>
          <p:nvPr/>
        </p:nvSpPr>
        <p:spPr>
          <a:xfrm>
            <a:off x="1548244" y="4365497"/>
            <a:ext cx="6022572" cy="56776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538" y="0"/>
                </a:lnTo>
                <a:lnTo>
                  <a:pt x="20062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958C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4034791" y="1084811"/>
            <a:ext cx="1102474" cy="67622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0317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E958C"/>
          </a:solidFill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1227478" y="4486721"/>
            <a:ext cx="6713981" cy="366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EB Garamond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LIMITLESS KNOWLEDGE</a:t>
            </a:r>
            <a:endParaRPr sz="500"/>
          </a:p>
        </p:txBody>
      </p:sp>
      <p:sp>
        <p:nvSpPr>
          <p:cNvPr id="259" name="Google Shape;259;p30"/>
          <p:cNvSpPr txBox="1"/>
          <p:nvPr/>
        </p:nvSpPr>
        <p:spPr>
          <a:xfrm>
            <a:off x="4543425" y="2518953"/>
            <a:ext cx="57150" cy="10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sz="500"/>
          </a:p>
        </p:txBody>
      </p:sp>
      <p:sp>
        <p:nvSpPr>
          <p:cNvPr id="260" name="Google Shape;260;p30"/>
          <p:cNvSpPr txBox="1"/>
          <p:nvPr/>
        </p:nvSpPr>
        <p:spPr>
          <a:xfrm>
            <a:off x="4591050" y="2566578"/>
            <a:ext cx="57150" cy="10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sz="500"/>
          </a:p>
        </p:txBody>
      </p:sp>
      <p:sp>
        <p:nvSpPr>
          <p:cNvPr id="261" name="Google Shape;261;p30"/>
          <p:cNvSpPr txBox="1"/>
          <p:nvPr/>
        </p:nvSpPr>
        <p:spPr>
          <a:xfrm>
            <a:off x="4638675" y="2614203"/>
            <a:ext cx="57150" cy="10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sz="500"/>
          </a:p>
        </p:txBody>
      </p:sp>
      <p:sp>
        <p:nvSpPr>
          <p:cNvPr id="262" name="Google Shape;262;p30"/>
          <p:cNvSpPr txBox="1"/>
          <p:nvPr/>
        </p:nvSpPr>
        <p:spPr>
          <a:xfrm>
            <a:off x="4686300" y="2661828"/>
            <a:ext cx="57150" cy="10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Times"/>
              <a:buNone/>
            </a:pPr>
            <a:r>
              <a:rPr b="0" i="0" lang="en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sz="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idx="12" type="sldNum"/>
          </p:nvPr>
        </p:nvSpPr>
        <p:spPr>
          <a:xfrm>
            <a:off x="8460431" y="4651190"/>
            <a:ext cx="548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1"/>
          <p:cNvSpPr/>
          <p:nvPr/>
        </p:nvSpPr>
        <p:spPr>
          <a:xfrm flipH="1">
            <a:off x="3203225" y="0"/>
            <a:ext cx="61365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" name="Google Shape;269;p31"/>
          <p:cNvSpPr/>
          <p:nvPr/>
        </p:nvSpPr>
        <p:spPr>
          <a:xfrm>
            <a:off x="457200" y="2884640"/>
            <a:ext cx="2100943" cy="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2700"/>
              <a:buFont typeface="Quattrocento Sans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Action P</a:t>
            </a:r>
            <a:r>
              <a:rPr b="1" lang="en" sz="2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</a:t>
            </a:r>
            <a:r>
              <a:rPr b="1" i="0" lang="en" sz="2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8309610" y="958492"/>
            <a:ext cx="308610" cy="30861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1" name="Google Shape;271;p31"/>
          <p:cNvCxnSpPr>
            <a:stCxn id="270" idx="0"/>
            <a:endCxn id="272" idx="0"/>
          </p:cNvCxnSpPr>
          <p:nvPr/>
        </p:nvCxnSpPr>
        <p:spPr>
          <a:xfrm>
            <a:off x="8463915" y="1112797"/>
            <a:ext cx="0" cy="985800"/>
          </a:xfrm>
          <a:prstGeom prst="straightConnector1">
            <a:avLst/>
          </a:pr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31"/>
          <p:cNvSpPr/>
          <p:nvPr/>
        </p:nvSpPr>
        <p:spPr>
          <a:xfrm rot="5400000">
            <a:off x="8309610" y="1944318"/>
            <a:ext cx="308610" cy="30861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p31"/>
          <p:cNvSpPr/>
          <p:nvPr/>
        </p:nvSpPr>
        <p:spPr>
          <a:xfrm rot="10800000">
            <a:off x="3771901" y="3179365"/>
            <a:ext cx="308610" cy="30861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4" name="Google Shape;274;p31"/>
          <p:cNvCxnSpPr/>
          <p:nvPr/>
        </p:nvCxnSpPr>
        <p:spPr>
          <a:xfrm flipH="1" rot="10800000">
            <a:off x="3771900" y="2561540"/>
            <a:ext cx="0" cy="617826"/>
          </a:xfrm>
          <a:prstGeom prst="straightConnector1">
            <a:avLst/>
          </a:pr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1"/>
          <p:cNvSpPr/>
          <p:nvPr/>
        </p:nvSpPr>
        <p:spPr>
          <a:xfrm rot="-5400000">
            <a:off x="3771901" y="2252929"/>
            <a:ext cx="308610" cy="30861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6" name="Google Shape;276;p31"/>
          <p:cNvCxnSpPr/>
          <p:nvPr/>
        </p:nvCxnSpPr>
        <p:spPr>
          <a:xfrm>
            <a:off x="3771900" y="958492"/>
            <a:ext cx="4537710" cy="0"/>
          </a:xfrm>
          <a:prstGeom prst="straightConnector1">
            <a:avLst/>
          </a:pr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7" name="Google Shape;277;p31"/>
          <p:cNvGrpSpPr/>
          <p:nvPr/>
        </p:nvGrpSpPr>
        <p:grpSpPr>
          <a:xfrm>
            <a:off x="4668871" y="728131"/>
            <a:ext cx="460720" cy="460721"/>
            <a:chOff x="-1" y="-1"/>
            <a:chExt cx="1228586" cy="1228586"/>
          </a:xfrm>
        </p:grpSpPr>
        <p:sp>
          <p:nvSpPr>
            <p:cNvPr id="278" name="Google Shape;278;p31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4BACC6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9" name="Google Shape;279;p31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01.</a:t>
              </a:r>
              <a:endParaRPr sz="500"/>
            </a:p>
          </p:txBody>
        </p:sp>
      </p:grpSp>
      <p:grpSp>
        <p:nvGrpSpPr>
          <p:cNvPr id="280" name="Google Shape;280;p31"/>
          <p:cNvGrpSpPr/>
          <p:nvPr/>
        </p:nvGrpSpPr>
        <p:grpSpPr>
          <a:xfrm>
            <a:off x="6951919" y="728131"/>
            <a:ext cx="460720" cy="460721"/>
            <a:chOff x="-1" y="-1"/>
            <a:chExt cx="1228586" cy="1228586"/>
          </a:xfrm>
        </p:grpSpPr>
        <p:sp>
          <p:nvSpPr>
            <p:cNvPr id="281" name="Google Shape;281;p31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9BBB59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82" name="Google Shape;282;p31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02.</a:t>
              </a:r>
              <a:endParaRPr sz="500"/>
            </a:p>
          </p:txBody>
        </p:sp>
      </p:grpSp>
      <p:sp>
        <p:nvSpPr>
          <p:cNvPr id="283" name="Google Shape;283;p31"/>
          <p:cNvSpPr txBox="1"/>
          <p:nvPr/>
        </p:nvSpPr>
        <p:spPr>
          <a:xfrm>
            <a:off x="3994785" y="1474125"/>
            <a:ext cx="180889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Understanding Unix and Git Commands</a:t>
            </a:r>
            <a:endParaRPr sz="500"/>
          </a:p>
        </p:txBody>
      </p:sp>
      <p:sp>
        <p:nvSpPr>
          <p:cNvPr id="284" name="Google Shape;284;p31"/>
          <p:cNvSpPr txBox="1"/>
          <p:nvPr/>
        </p:nvSpPr>
        <p:spPr>
          <a:xfrm>
            <a:off x="4540295" y="1235266"/>
            <a:ext cx="717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4BACC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Unix &amp; Git</a:t>
            </a:r>
            <a:endParaRPr sz="500"/>
          </a:p>
        </p:txBody>
      </p:sp>
      <p:sp>
        <p:nvSpPr>
          <p:cNvPr id="285" name="Google Shape;285;p31"/>
          <p:cNvSpPr txBox="1"/>
          <p:nvPr/>
        </p:nvSpPr>
        <p:spPr>
          <a:xfrm>
            <a:off x="6277833" y="1474125"/>
            <a:ext cx="1808892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Requirement Understanding and diagram design</a:t>
            </a:r>
            <a:endParaRPr sz="500"/>
          </a:p>
        </p:txBody>
      </p:sp>
      <p:sp>
        <p:nvSpPr>
          <p:cNvPr id="286" name="Google Shape;286;p31"/>
          <p:cNvSpPr txBox="1"/>
          <p:nvPr/>
        </p:nvSpPr>
        <p:spPr>
          <a:xfrm>
            <a:off x="6640214" y="1235266"/>
            <a:ext cx="1084130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9BBB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UML Diagrams</a:t>
            </a:r>
            <a:endParaRPr sz="500"/>
          </a:p>
        </p:txBody>
      </p:sp>
      <p:cxnSp>
        <p:nvCxnSpPr>
          <p:cNvPr id="287" name="Google Shape;287;p31"/>
          <p:cNvCxnSpPr/>
          <p:nvPr/>
        </p:nvCxnSpPr>
        <p:spPr>
          <a:xfrm>
            <a:off x="4080511" y="2252929"/>
            <a:ext cx="4229100" cy="0"/>
          </a:xfrm>
          <a:prstGeom prst="straightConnector1">
            <a:avLst/>
          </a:pr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8" name="Google Shape;288;p31"/>
          <p:cNvGrpSpPr/>
          <p:nvPr/>
        </p:nvGrpSpPr>
        <p:grpSpPr>
          <a:xfrm>
            <a:off x="4703916" y="1993152"/>
            <a:ext cx="460720" cy="460720"/>
            <a:chOff x="-1" y="-1"/>
            <a:chExt cx="1228586" cy="1228586"/>
          </a:xfrm>
        </p:grpSpPr>
        <p:sp>
          <p:nvSpPr>
            <p:cNvPr id="289" name="Google Shape;289;p31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F79646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0" name="Google Shape;290;p31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04.</a:t>
              </a:r>
              <a:endParaRPr sz="500"/>
            </a:p>
          </p:txBody>
        </p:sp>
      </p:grpSp>
      <p:grpSp>
        <p:nvGrpSpPr>
          <p:cNvPr id="291" name="Google Shape;291;p31"/>
          <p:cNvGrpSpPr/>
          <p:nvPr/>
        </p:nvGrpSpPr>
        <p:grpSpPr>
          <a:xfrm>
            <a:off x="6986964" y="1993152"/>
            <a:ext cx="460720" cy="460720"/>
            <a:chOff x="-1" y="-1"/>
            <a:chExt cx="1228586" cy="1228586"/>
          </a:xfrm>
        </p:grpSpPr>
        <p:sp>
          <p:nvSpPr>
            <p:cNvPr id="292" name="Google Shape;292;p31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C0504D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3" name="Google Shape;293;p31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03.</a:t>
              </a:r>
              <a:endParaRPr sz="500"/>
            </a:p>
          </p:txBody>
        </p:sp>
      </p:grpSp>
      <p:sp>
        <p:nvSpPr>
          <p:cNvPr id="294" name="Google Shape;294;p31"/>
          <p:cNvSpPr txBox="1"/>
          <p:nvPr/>
        </p:nvSpPr>
        <p:spPr>
          <a:xfrm>
            <a:off x="3994785" y="2738589"/>
            <a:ext cx="1808893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Understanding basics of java and exception handling</a:t>
            </a:r>
            <a:endParaRPr sz="500"/>
          </a:p>
        </p:txBody>
      </p:sp>
      <p:sp>
        <p:nvSpPr>
          <p:cNvPr id="295" name="Google Shape;295;p31"/>
          <p:cNvSpPr txBox="1"/>
          <p:nvPr/>
        </p:nvSpPr>
        <p:spPr>
          <a:xfrm>
            <a:off x="4680026" y="2499729"/>
            <a:ext cx="438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Java 8</a:t>
            </a:r>
            <a:endParaRPr sz="500"/>
          </a:p>
        </p:txBody>
      </p:sp>
      <p:sp>
        <p:nvSpPr>
          <p:cNvPr id="296" name="Google Shape;296;p31"/>
          <p:cNvSpPr txBox="1"/>
          <p:nvPr/>
        </p:nvSpPr>
        <p:spPr>
          <a:xfrm>
            <a:off x="6277795" y="2585926"/>
            <a:ext cx="180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Developing a POS application using Java and MySQL</a:t>
            </a:r>
            <a:endParaRPr sz="500"/>
          </a:p>
        </p:txBody>
      </p:sp>
      <p:sp>
        <p:nvSpPr>
          <p:cNvPr id="297" name="Google Shape;297;p31"/>
          <p:cNvSpPr txBox="1"/>
          <p:nvPr/>
        </p:nvSpPr>
        <p:spPr>
          <a:xfrm>
            <a:off x="6379325" y="2412954"/>
            <a:ext cx="1605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C0504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 Application &amp; SQL</a:t>
            </a:r>
            <a:endParaRPr sz="500"/>
          </a:p>
        </p:txBody>
      </p:sp>
      <p:cxnSp>
        <p:nvCxnSpPr>
          <p:cNvPr id="298" name="Google Shape;298;p31"/>
          <p:cNvCxnSpPr/>
          <p:nvPr/>
        </p:nvCxnSpPr>
        <p:spPr>
          <a:xfrm flipH="1" rot="10800000">
            <a:off x="4080511" y="3487975"/>
            <a:ext cx="4606290" cy="2"/>
          </a:xfrm>
          <a:prstGeom prst="straightConnector1">
            <a:avLst/>
          </a:pr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99" name="Google Shape;299;p31"/>
          <p:cNvGrpSpPr/>
          <p:nvPr/>
        </p:nvGrpSpPr>
        <p:grpSpPr>
          <a:xfrm>
            <a:off x="4703916" y="3257614"/>
            <a:ext cx="460720" cy="460720"/>
            <a:chOff x="-1" y="-1"/>
            <a:chExt cx="1228586" cy="1228586"/>
          </a:xfrm>
        </p:grpSpPr>
        <p:sp>
          <p:nvSpPr>
            <p:cNvPr id="300" name="Google Shape;300;p31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8064A2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1" name="Google Shape;301;p31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05.</a:t>
              </a:r>
              <a:endParaRPr sz="500"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6986964" y="3257614"/>
            <a:ext cx="460720" cy="460720"/>
            <a:chOff x="-1" y="-1"/>
            <a:chExt cx="1228586" cy="1228586"/>
          </a:xfrm>
        </p:grpSpPr>
        <p:sp>
          <p:nvSpPr>
            <p:cNvPr id="303" name="Google Shape;303;p31"/>
            <p:cNvSpPr/>
            <p:nvPr/>
          </p:nvSpPr>
          <p:spPr>
            <a:xfrm>
              <a:off x="-1" y="-1"/>
              <a:ext cx="1228586" cy="1228586"/>
            </a:xfrm>
            <a:prstGeom prst="ellipse">
              <a:avLst/>
            </a:prstGeom>
            <a:solidFill>
              <a:srgbClr val="1F497D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4" name="Google Shape;304;p31"/>
            <p:cNvSpPr txBox="1"/>
            <p:nvPr/>
          </p:nvSpPr>
          <p:spPr>
            <a:xfrm>
              <a:off x="268822" y="118992"/>
              <a:ext cx="690941" cy="990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06.</a:t>
              </a:r>
              <a:endParaRPr sz="500"/>
            </a:p>
          </p:txBody>
        </p:sp>
      </p:grpSp>
      <p:sp>
        <p:nvSpPr>
          <p:cNvPr id="305" name="Google Shape;305;p31"/>
          <p:cNvSpPr txBox="1"/>
          <p:nvPr/>
        </p:nvSpPr>
        <p:spPr>
          <a:xfrm>
            <a:off x="3994785" y="3999542"/>
            <a:ext cx="180889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Understanding about Java RESTful services</a:t>
            </a:r>
            <a:endParaRPr sz="500"/>
          </a:p>
        </p:txBody>
      </p:sp>
      <p:sp>
        <p:nvSpPr>
          <p:cNvPr id="306" name="Google Shape;306;p31"/>
          <p:cNvSpPr txBox="1"/>
          <p:nvPr/>
        </p:nvSpPr>
        <p:spPr>
          <a:xfrm>
            <a:off x="4514120" y="3760683"/>
            <a:ext cx="770223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64A2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8064A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Java REST</a:t>
            </a:r>
            <a:endParaRPr sz="500"/>
          </a:p>
        </p:txBody>
      </p:sp>
      <p:sp>
        <p:nvSpPr>
          <p:cNvPr id="307" name="Google Shape;307;p31"/>
          <p:cNvSpPr txBox="1"/>
          <p:nvPr/>
        </p:nvSpPr>
        <p:spPr>
          <a:xfrm>
            <a:off x="6204183" y="4307017"/>
            <a:ext cx="180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 API development using jersey and DropWizard</a:t>
            </a:r>
            <a:endParaRPr sz="500"/>
          </a:p>
        </p:txBody>
      </p:sp>
      <p:sp>
        <p:nvSpPr>
          <p:cNvPr id="308" name="Google Shape;308;p31"/>
          <p:cNvSpPr txBox="1"/>
          <p:nvPr/>
        </p:nvSpPr>
        <p:spPr>
          <a:xfrm>
            <a:off x="6415033" y="4137833"/>
            <a:ext cx="1534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1F497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Jersey &amp; DropWizard</a:t>
            </a:r>
            <a:endParaRPr sz="500"/>
          </a:p>
        </p:txBody>
      </p:sp>
      <p:grpSp>
        <p:nvGrpSpPr>
          <p:cNvPr id="309" name="Google Shape;309;p31"/>
          <p:cNvGrpSpPr/>
          <p:nvPr/>
        </p:nvGrpSpPr>
        <p:grpSpPr>
          <a:xfrm>
            <a:off x="5880734" y="798471"/>
            <a:ext cx="320041" cy="320041"/>
            <a:chOff x="-1" y="-1"/>
            <a:chExt cx="853442" cy="853442"/>
          </a:xfrm>
        </p:grpSpPr>
        <p:sp>
          <p:nvSpPr>
            <p:cNvPr id="310" name="Google Shape;310;p31"/>
            <p:cNvSpPr/>
            <p:nvPr/>
          </p:nvSpPr>
          <p:spPr>
            <a:xfrm>
              <a:off x="-1" y="-1"/>
              <a:ext cx="853442" cy="85344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11" name="Google Shape;311;p31"/>
            <p:cNvGrpSpPr/>
            <p:nvPr/>
          </p:nvGrpSpPr>
          <p:grpSpPr>
            <a:xfrm>
              <a:off x="144979" y="144979"/>
              <a:ext cx="563482" cy="563482"/>
              <a:chOff x="0" y="0"/>
              <a:chExt cx="563480" cy="563480"/>
            </a:xfrm>
          </p:grpSpPr>
          <p:sp>
            <p:nvSpPr>
              <p:cNvPr id="312" name="Google Shape;312;p31"/>
              <p:cNvSpPr/>
              <p:nvPr/>
            </p:nvSpPr>
            <p:spPr>
              <a:xfrm>
                <a:off x="98221" y="114192"/>
                <a:ext cx="345885" cy="335098"/>
              </a:xfrm>
              <a:custGeom>
                <a:rect b="b" l="l" r="r" t="t"/>
                <a:pathLst>
                  <a:path extrusionOk="0" h="21214" w="21411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cap="sq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0" y="0"/>
                <a:ext cx="563480" cy="563480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14" name="Google Shape;314;p31"/>
          <p:cNvGrpSpPr/>
          <p:nvPr/>
        </p:nvGrpSpPr>
        <p:grpSpPr>
          <a:xfrm>
            <a:off x="8452548" y="1445690"/>
            <a:ext cx="320041" cy="320042"/>
            <a:chOff x="-1" y="-1"/>
            <a:chExt cx="853442" cy="853442"/>
          </a:xfrm>
        </p:grpSpPr>
        <p:sp>
          <p:nvSpPr>
            <p:cNvPr id="315" name="Google Shape;315;p31"/>
            <p:cNvSpPr/>
            <p:nvPr/>
          </p:nvSpPr>
          <p:spPr>
            <a:xfrm rot="5400000">
              <a:off x="-1" y="-1"/>
              <a:ext cx="853442" cy="85344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16" name="Google Shape;316;p31"/>
            <p:cNvGrpSpPr/>
            <p:nvPr/>
          </p:nvGrpSpPr>
          <p:grpSpPr>
            <a:xfrm>
              <a:off x="144979" y="144978"/>
              <a:ext cx="563482" cy="563482"/>
              <a:chOff x="-1" y="-1"/>
              <a:chExt cx="563481" cy="563481"/>
            </a:xfrm>
          </p:grpSpPr>
          <p:sp>
            <p:nvSpPr>
              <p:cNvPr id="317" name="Google Shape;317;p31"/>
              <p:cNvSpPr/>
              <p:nvPr/>
            </p:nvSpPr>
            <p:spPr>
              <a:xfrm rot="5400000">
                <a:off x="108797" y="103614"/>
                <a:ext cx="345885" cy="335098"/>
              </a:xfrm>
              <a:custGeom>
                <a:rect b="b" l="l" r="r" t="t"/>
                <a:pathLst>
                  <a:path extrusionOk="0" h="21214" w="21411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cap="sq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 rot="5400000">
                <a:off x="-1" y="-1"/>
                <a:ext cx="563481" cy="563481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19" name="Google Shape;319;p31"/>
          <p:cNvGrpSpPr/>
          <p:nvPr/>
        </p:nvGrpSpPr>
        <p:grpSpPr>
          <a:xfrm>
            <a:off x="5880735" y="2092908"/>
            <a:ext cx="320041" cy="320042"/>
            <a:chOff x="0" y="-1"/>
            <a:chExt cx="853441" cy="853442"/>
          </a:xfrm>
        </p:grpSpPr>
        <p:sp>
          <p:nvSpPr>
            <p:cNvPr id="320" name="Google Shape;320;p31"/>
            <p:cNvSpPr/>
            <p:nvPr/>
          </p:nvSpPr>
          <p:spPr>
            <a:xfrm rot="10800000">
              <a:off x="0" y="-1"/>
              <a:ext cx="853441" cy="85344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21" name="Google Shape;321;p31"/>
            <p:cNvGrpSpPr/>
            <p:nvPr/>
          </p:nvGrpSpPr>
          <p:grpSpPr>
            <a:xfrm>
              <a:off x="144980" y="144979"/>
              <a:ext cx="563481" cy="563482"/>
              <a:chOff x="0" y="-1"/>
              <a:chExt cx="563480" cy="563481"/>
            </a:xfrm>
          </p:grpSpPr>
          <p:sp>
            <p:nvSpPr>
              <p:cNvPr id="322" name="Google Shape;322;p31"/>
              <p:cNvSpPr/>
              <p:nvPr/>
            </p:nvSpPr>
            <p:spPr>
              <a:xfrm rot="10800000">
                <a:off x="119374" y="114190"/>
                <a:ext cx="345885" cy="335098"/>
              </a:xfrm>
              <a:custGeom>
                <a:rect b="b" l="l" r="r" t="t"/>
                <a:pathLst>
                  <a:path extrusionOk="0" h="21214" w="21411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cap="sq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 rot="10800000">
                <a:off x="0" y="-1"/>
                <a:ext cx="563480" cy="563481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24" name="Google Shape;324;p31"/>
          <p:cNvGrpSpPr/>
          <p:nvPr/>
        </p:nvGrpSpPr>
        <p:grpSpPr>
          <a:xfrm>
            <a:off x="3611879" y="2710432"/>
            <a:ext cx="320042" cy="320041"/>
            <a:chOff x="-1" y="-1"/>
            <a:chExt cx="853442" cy="853442"/>
          </a:xfrm>
        </p:grpSpPr>
        <p:sp>
          <p:nvSpPr>
            <p:cNvPr id="325" name="Google Shape;325;p31"/>
            <p:cNvSpPr/>
            <p:nvPr/>
          </p:nvSpPr>
          <p:spPr>
            <a:xfrm rot="5400000">
              <a:off x="-1" y="-1"/>
              <a:ext cx="853442" cy="85344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26" name="Google Shape;326;p31"/>
            <p:cNvGrpSpPr/>
            <p:nvPr/>
          </p:nvGrpSpPr>
          <p:grpSpPr>
            <a:xfrm>
              <a:off x="144979" y="144978"/>
              <a:ext cx="563482" cy="563482"/>
              <a:chOff x="-1" y="-1"/>
              <a:chExt cx="563481" cy="563481"/>
            </a:xfrm>
          </p:grpSpPr>
          <p:sp>
            <p:nvSpPr>
              <p:cNvPr id="327" name="Google Shape;327;p31"/>
              <p:cNvSpPr/>
              <p:nvPr/>
            </p:nvSpPr>
            <p:spPr>
              <a:xfrm rot="5400000">
                <a:off x="108797" y="103614"/>
                <a:ext cx="345885" cy="335098"/>
              </a:xfrm>
              <a:custGeom>
                <a:rect b="b" l="l" r="r" t="t"/>
                <a:pathLst>
                  <a:path extrusionOk="0" h="21214" w="21411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cap="sq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28" name="Google Shape;328;p31"/>
              <p:cNvSpPr/>
              <p:nvPr/>
            </p:nvSpPr>
            <p:spPr>
              <a:xfrm rot="5400000">
                <a:off x="-1" y="-1"/>
                <a:ext cx="563481" cy="563481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29" name="Google Shape;329;p31"/>
          <p:cNvGrpSpPr/>
          <p:nvPr/>
        </p:nvGrpSpPr>
        <p:grpSpPr>
          <a:xfrm>
            <a:off x="5884127" y="3327954"/>
            <a:ext cx="320041" cy="320041"/>
            <a:chOff x="-1" y="-1"/>
            <a:chExt cx="853442" cy="853442"/>
          </a:xfrm>
        </p:grpSpPr>
        <p:sp>
          <p:nvSpPr>
            <p:cNvPr id="330" name="Google Shape;330;p31"/>
            <p:cNvSpPr/>
            <p:nvPr/>
          </p:nvSpPr>
          <p:spPr>
            <a:xfrm>
              <a:off x="-1" y="-1"/>
              <a:ext cx="853442" cy="85344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31" name="Google Shape;331;p31"/>
            <p:cNvGrpSpPr/>
            <p:nvPr/>
          </p:nvGrpSpPr>
          <p:grpSpPr>
            <a:xfrm>
              <a:off x="144979" y="144979"/>
              <a:ext cx="563482" cy="563482"/>
              <a:chOff x="0" y="0"/>
              <a:chExt cx="563480" cy="563480"/>
            </a:xfrm>
          </p:grpSpPr>
          <p:sp>
            <p:nvSpPr>
              <p:cNvPr id="332" name="Google Shape;332;p31"/>
              <p:cNvSpPr/>
              <p:nvPr/>
            </p:nvSpPr>
            <p:spPr>
              <a:xfrm>
                <a:off x="98221" y="114192"/>
                <a:ext cx="345885" cy="335098"/>
              </a:xfrm>
              <a:custGeom>
                <a:rect b="b" l="l" r="r" t="t"/>
                <a:pathLst>
                  <a:path extrusionOk="0" h="21214" w="21411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cap="sq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0" y="0"/>
                <a:ext cx="563480" cy="563480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title"/>
          </p:nvPr>
        </p:nvSpPr>
        <p:spPr>
          <a:xfrm>
            <a:off x="778150" y="2108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5500"/>
              <a:buFont typeface="Arial"/>
              <a:buNone/>
            </a:pPr>
            <a:r>
              <a:rPr lang="en" sz="4600"/>
              <a:t>Contribution:</a:t>
            </a:r>
            <a:endParaRPr sz="100"/>
          </a:p>
        </p:txBody>
      </p:sp>
      <p:sp>
        <p:nvSpPr>
          <p:cNvPr id="339" name="Google Shape;339;p32"/>
          <p:cNvSpPr/>
          <p:nvPr/>
        </p:nvSpPr>
        <p:spPr>
          <a:xfrm>
            <a:off x="8155297" y="0"/>
            <a:ext cx="988707" cy="988645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21600"/>
                </a:lnTo>
                <a:lnTo>
                  <a:pt x="21115" y="21594"/>
                </a:lnTo>
                <a:lnTo>
                  <a:pt x="20592" y="21576"/>
                </a:lnTo>
                <a:lnTo>
                  <a:pt x="20073" y="21545"/>
                </a:lnTo>
                <a:lnTo>
                  <a:pt x="19557" y="21501"/>
                </a:lnTo>
                <a:lnTo>
                  <a:pt x="19044" y="21446"/>
                </a:lnTo>
                <a:lnTo>
                  <a:pt x="18535" y="21379"/>
                </a:lnTo>
                <a:lnTo>
                  <a:pt x="18030" y="21301"/>
                </a:lnTo>
                <a:lnTo>
                  <a:pt x="17528" y="21210"/>
                </a:lnTo>
                <a:lnTo>
                  <a:pt x="17031" y="21108"/>
                </a:lnTo>
                <a:lnTo>
                  <a:pt x="16538" y="20995"/>
                </a:lnTo>
                <a:lnTo>
                  <a:pt x="16050" y="20871"/>
                </a:lnTo>
                <a:lnTo>
                  <a:pt x="15565" y="20736"/>
                </a:lnTo>
                <a:lnTo>
                  <a:pt x="15086" y="20590"/>
                </a:lnTo>
                <a:lnTo>
                  <a:pt x="14611" y="20433"/>
                </a:lnTo>
                <a:lnTo>
                  <a:pt x="14141" y="20266"/>
                </a:lnTo>
                <a:lnTo>
                  <a:pt x="13677" y="20088"/>
                </a:lnTo>
                <a:lnTo>
                  <a:pt x="13217" y="19900"/>
                </a:lnTo>
                <a:lnTo>
                  <a:pt x="12763" y="19701"/>
                </a:lnTo>
                <a:lnTo>
                  <a:pt x="12314" y="19493"/>
                </a:lnTo>
                <a:lnTo>
                  <a:pt x="11871" y="19275"/>
                </a:lnTo>
                <a:lnTo>
                  <a:pt x="11434" y="19047"/>
                </a:lnTo>
                <a:lnTo>
                  <a:pt x="11002" y="18809"/>
                </a:lnTo>
                <a:lnTo>
                  <a:pt x="10577" y="18562"/>
                </a:lnTo>
                <a:lnTo>
                  <a:pt x="10158" y="18306"/>
                </a:lnTo>
                <a:lnTo>
                  <a:pt x="9745" y="18040"/>
                </a:lnTo>
                <a:lnTo>
                  <a:pt x="9339" y="17766"/>
                </a:lnTo>
                <a:lnTo>
                  <a:pt x="8939" y="17482"/>
                </a:lnTo>
                <a:lnTo>
                  <a:pt x="8546" y="17190"/>
                </a:lnTo>
                <a:lnTo>
                  <a:pt x="8160" y="16889"/>
                </a:lnTo>
                <a:lnTo>
                  <a:pt x="7781" y="16580"/>
                </a:lnTo>
                <a:lnTo>
                  <a:pt x="7409" y="16263"/>
                </a:lnTo>
                <a:lnTo>
                  <a:pt x="7045" y="15937"/>
                </a:lnTo>
                <a:lnTo>
                  <a:pt x="6687" y="15603"/>
                </a:lnTo>
                <a:lnTo>
                  <a:pt x="6338" y="15261"/>
                </a:lnTo>
                <a:lnTo>
                  <a:pt x="5996" y="14912"/>
                </a:lnTo>
                <a:lnTo>
                  <a:pt x="5663" y="14555"/>
                </a:lnTo>
                <a:lnTo>
                  <a:pt x="5337" y="14190"/>
                </a:lnTo>
                <a:lnTo>
                  <a:pt x="5019" y="13819"/>
                </a:lnTo>
                <a:lnTo>
                  <a:pt x="4710" y="13440"/>
                </a:lnTo>
                <a:lnTo>
                  <a:pt x="4409" y="13053"/>
                </a:lnTo>
                <a:lnTo>
                  <a:pt x="4117" y="12660"/>
                </a:lnTo>
                <a:lnTo>
                  <a:pt x="3834" y="12261"/>
                </a:lnTo>
                <a:lnTo>
                  <a:pt x="3559" y="11854"/>
                </a:lnTo>
                <a:lnTo>
                  <a:pt x="3294" y="11442"/>
                </a:lnTo>
                <a:lnTo>
                  <a:pt x="3038" y="11022"/>
                </a:lnTo>
                <a:lnTo>
                  <a:pt x="2791" y="10597"/>
                </a:lnTo>
                <a:lnTo>
                  <a:pt x="2553" y="10165"/>
                </a:lnTo>
                <a:lnTo>
                  <a:pt x="2325" y="9728"/>
                </a:lnTo>
                <a:lnTo>
                  <a:pt x="2107" y="9285"/>
                </a:lnTo>
                <a:lnTo>
                  <a:pt x="1898" y="8836"/>
                </a:lnTo>
                <a:lnTo>
                  <a:pt x="1700" y="8382"/>
                </a:lnTo>
                <a:lnTo>
                  <a:pt x="1512" y="7922"/>
                </a:lnTo>
                <a:lnTo>
                  <a:pt x="1334" y="7458"/>
                </a:lnTo>
                <a:lnTo>
                  <a:pt x="1167" y="6988"/>
                </a:lnTo>
                <a:lnTo>
                  <a:pt x="1010" y="6513"/>
                </a:lnTo>
                <a:lnTo>
                  <a:pt x="864" y="6033"/>
                </a:lnTo>
                <a:lnTo>
                  <a:pt x="729" y="5549"/>
                </a:lnTo>
                <a:lnTo>
                  <a:pt x="604" y="5061"/>
                </a:lnTo>
                <a:lnTo>
                  <a:pt x="491" y="4568"/>
                </a:lnTo>
                <a:lnTo>
                  <a:pt x="390" y="4070"/>
                </a:lnTo>
                <a:lnTo>
                  <a:pt x="299" y="3569"/>
                </a:lnTo>
                <a:lnTo>
                  <a:pt x="221" y="3064"/>
                </a:lnTo>
                <a:lnTo>
                  <a:pt x="154" y="2555"/>
                </a:lnTo>
                <a:lnTo>
                  <a:pt x="99" y="2042"/>
                </a:lnTo>
                <a:lnTo>
                  <a:pt x="55" y="1526"/>
                </a:lnTo>
                <a:lnTo>
                  <a:pt x="24" y="1006"/>
                </a:lnTo>
                <a:lnTo>
                  <a:pt x="6" y="484"/>
                </a:ln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454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2"/>
          <p:cNvSpPr/>
          <p:nvPr/>
        </p:nvSpPr>
        <p:spPr>
          <a:xfrm>
            <a:off x="7796683" y="3808448"/>
            <a:ext cx="1347314" cy="1335042"/>
          </a:xfrm>
          <a:custGeom>
            <a:rect b="b" l="l" r="r" t="t"/>
            <a:pathLst>
              <a:path extrusionOk="0" h="21600" w="21600">
                <a:moveTo>
                  <a:pt x="21600" y="9710"/>
                </a:moveTo>
                <a:lnTo>
                  <a:pt x="21600" y="0"/>
                </a:lnTo>
                <a:lnTo>
                  <a:pt x="21217" y="3"/>
                </a:lnTo>
                <a:lnTo>
                  <a:pt x="20831" y="14"/>
                </a:lnTo>
                <a:lnTo>
                  <a:pt x="20446" y="31"/>
                </a:lnTo>
                <a:lnTo>
                  <a:pt x="20063" y="55"/>
                </a:lnTo>
                <a:lnTo>
                  <a:pt x="19681" y="85"/>
                </a:lnTo>
                <a:lnTo>
                  <a:pt x="19302" y="122"/>
                </a:lnTo>
                <a:lnTo>
                  <a:pt x="18924" y="166"/>
                </a:lnTo>
                <a:lnTo>
                  <a:pt x="18549" y="216"/>
                </a:lnTo>
                <a:lnTo>
                  <a:pt x="18175" y="273"/>
                </a:lnTo>
                <a:lnTo>
                  <a:pt x="17804" y="336"/>
                </a:lnTo>
                <a:lnTo>
                  <a:pt x="17435" y="406"/>
                </a:lnTo>
                <a:lnTo>
                  <a:pt x="17068" y="482"/>
                </a:lnTo>
                <a:lnTo>
                  <a:pt x="16703" y="564"/>
                </a:lnTo>
                <a:lnTo>
                  <a:pt x="16341" y="652"/>
                </a:lnTo>
                <a:lnTo>
                  <a:pt x="15981" y="746"/>
                </a:lnTo>
                <a:lnTo>
                  <a:pt x="15624" y="846"/>
                </a:lnTo>
                <a:lnTo>
                  <a:pt x="15269" y="953"/>
                </a:lnTo>
                <a:lnTo>
                  <a:pt x="14916" y="1065"/>
                </a:lnTo>
                <a:lnTo>
                  <a:pt x="14567" y="1183"/>
                </a:lnTo>
                <a:lnTo>
                  <a:pt x="14219" y="1307"/>
                </a:lnTo>
                <a:lnTo>
                  <a:pt x="13875" y="1437"/>
                </a:lnTo>
                <a:lnTo>
                  <a:pt x="13534" y="1572"/>
                </a:lnTo>
                <a:lnTo>
                  <a:pt x="13195" y="1714"/>
                </a:lnTo>
                <a:lnTo>
                  <a:pt x="12859" y="1860"/>
                </a:lnTo>
                <a:lnTo>
                  <a:pt x="12527" y="2013"/>
                </a:lnTo>
                <a:lnTo>
                  <a:pt x="12197" y="2170"/>
                </a:lnTo>
                <a:lnTo>
                  <a:pt x="11870" y="2333"/>
                </a:lnTo>
                <a:lnTo>
                  <a:pt x="11547" y="2502"/>
                </a:lnTo>
                <a:lnTo>
                  <a:pt x="11226" y="2676"/>
                </a:lnTo>
                <a:lnTo>
                  <a:pt x="10908" y="2856"/>
                </a:lnTo>
                <a:lnTo>
                  <a:pt x="10596" y="3039"/>
                </a:lnTo>
                <a:lnTo>
                  <a:pt x="10285" y="3228"/>
                </a:lnTo>
                <a:lnTo>
                  <a:pt x="9979" y="3423"/>
                </a:lnTo>
                <a:lnTo>
                  <a:pt x="9675" y="3623"/>
                </a:lnTo>
                <a:lnTo>
                  <a:pt x="9375" y="3827"/>
                </a:lnTo>
                <a:lnTo>
                  <a:pt x="9079" y="4036"/>
                </a:lnTo>
                <a:lnTo>
                  <a:pt x="8786" y="4250"/>
                </a:lnTo>
                <a:lnTo>
                  <a:pt x="8497" y="4469"/>
                </a:lnTo>
                <a:lnTo>
                  <a:pt x="8212" y="4693"/>
                </a:lnTo>
                <a:lnTo>
                  <a:pt x="7931" y="4922"/>
                </a:lnTo>
                <a:lnTo>
                  <a:pt x="7654" y="5155"/>
                </a:lnTo>
                <a:lnTo>
                  <a:pt x="7380" y="5392"/>
                </a:lnTo>
                <a:lnTo>
                  <a:pt x="7111" y="5634"/>
                </a:lnTo>
                <a:lnTo>
                  <a:pt x="6845" y="5881"/>
                </a:lnTo>
                <a:lnTo>
                  <a:pt x="6584" y="6132"/>
                </a:lnTo>
                <a:lnTo>
                  <a:pt x="6327" y="6387"/>
                </a:lnTo>
                <a:lnTo>
                  <a:pt x="6074" y="6646"/>
                </a:lnTo>
                <a:lnTo>
                  <a:pt x="5825" y="6910"/>
                </a:lnTo>
                <a:lnTo>
                  <a:pt x="5581" y="7178"/>
                </a:lnTo>
                <a:lnTo>
                  <a:pt x="5341" y="7450"/>
                </a:lnTo>
                <a:lnTo>
                  <a:pt x="5106" y="7726"/>
                </a:lnTo>
                <a:lnTo>
                  <a:pt x="4875" y="8006"/>
                </a:lnTo>
                <a:lnTo>
                  <a:pt x="4649" y="8290"/>
                </a:lnTo>
                <a:lnTo>
                  <a:pt x="4427" y="8577"/>
                </a:lnTo>
                <a:lnTo>
                  <a:pt x="4210" y="8869"/>
                </a:lnTo>
                <a:lnTo>
                  <a:pt x="3998" y="9164"/>
                </a:lnTo>
                <a:lnTo>
                  <a:pt x="3790" y="9463"/>
                </a:lnTo>
                <a:lnTo>
                  <a:pt x="3588" y="9766"/>
                </a:lnTo>
                <a:lnTo>
                  <a:pt x="3390" y="10072"/>
                </a:lnTo>
                <a:lnTo>
                  <a:pt x="3197" y="10382"/>
                </a:lnTo>
                <a:lnTo>
                  <a:pt x="3010" y="10695"/>
                </a:lnTo>
                <a:lnTo>
                  <a:pt x="2827" y="11011"/>
                </a:lnTo>
                <a:lnTo>
                  <a:pt x="2650" y="11331"/>
                </a:lnTo>
                <a:lnTo>
                  <a:pt x="2477" y="11655"/>
                </a:lnTo>
                <a:lnTo>
                  <a:pt x="2310" y="11981"/>
                </a:lnTo>
                <a:lnTo>
                  <a:pt x="2149" y="12311"/>
                </a:lnTo>
                <a:lnTo>
                  <a:pt x="1992" y="12643"/>
                </a:lnTo>
                <a:lnTo>
                  <a:pt x="1842" y="12979"/>
                </a:lnTo>
                <a:lnTo>
                  <a:pt x="1696" y="13318"/>
                </a:lnTo>
                <a:lnTo>
                  <a:pt x="1556" y="13660"/>
                </a:lnTo>
                <a:lnTo>
                  <a:pt x="1422" y="14004"/>
                </a:lnTo>
                <a:lnTo>
                  <a:pt x="1294" y="14352"/>
                </a:lnTo>
                <a:lnTo>
                  <a:pt x="1171" y="14702"/>
                </a:lnTo>
                <a:lnTo>
                  <a:pt x="1054" y="15055"/>
                </a:lnTo>
                <a:lnTo>
                  <a:pt x="942" y="15411"/>
                </a:lnTo>
                <a:lnTo>
                  <a:pt x="837" y="15769"/>
                </a:lnTo>
                <a:lnTo>
                  <a:pt x="738" y="16130"/>
                </a:lnTo>
                <a:lnTo>
                  <a:pt x="644" y="16493"/>
                </a:lnTo>
                <a:lnTo>
                  <a:pt x="557" y="16858"/>
                </a:lnTo>
                <a:lnTo>
                  <a:pt x="475" y="17226"/>
                </a:lnTo>
                <a:lnTo>
                  <a:pt x="400" y="17597"/>
                </a:lnTo>
                <a:lnTo>
                  <a:pt x="332" y="17969"/>
                </a:lnTo>
                <a:lnTo>
                  <a:pt x="269" y="18344"/>
                </a:lnTo>
                <a:lnTo>
                  <a:pt x="213" y="18721"/>
                </a:lnTo>
                <a:lnTo>
                  <a:pt x="163" y="19100"/>
                </a:lnTo>
                <a:lnTo>
                  <a:pt x="120" y="19481"/>
                </a:lnTo>
                <a:lnTo>
                  <a:pt x="83" y="19864"/>
                </a:lnTo>
                <a:lnTo>
                  <a:pt x="52" y="20249"/>
                </a:lnTo>
                <a:lnTo>
                  <a:pt x="29" y="20635"/>
                </a:lnTo>
                <a:lnTo>
                  <a:pt x="12" y="21024"/>
                </a:lnTo>
                <a:lnTo>
                  <a:pt x="2" y="21414"/>
                </a:lnTo>
                <a:lnTo>
                  <a:pt x="0" y="21600"/>
                </a:lnTo>
                <a:lnTo>
                  <a:pt x="9623" y="21600"/>
                </a:lnTo>
                <a:lnTo>
                  <a:pt x="9626" y="21415"/>
                </a:lnTo>
                <a:lnTo>
                  <a:pt x="9644" y="21026"/>
                </a:lnTo>
                <a:lnTo>
                  <a:pt x="9675" y="20641"/>
                </a:lnTo>
                <a:lnTo>
                  <a:pt x="9717" y="20260"/>
                </a:lnTo>
                <a:lnTo>
                  <a:pt x="9771" y="19882"/>
                </a:lnTo>
                <a:lnTo>
                  <a:pt x="9836" y="19508"/>
                </a:lnTo>
                <a:lnTo>
                  <a:pt x="9913" y="19138"/>
                </a:lnTo>
                <a:lnTo>
                  <a:pt x="10000" y="18772"/>
                </a:lnTo>
                <a:lnTo>
                  <a:pt x="10099" y="18410"/>
                </a:lnTo>
                <a:lnTo>
                  <a:pt x="10208" y="18054"/>
                </a:lnTo>
                <a:lnTo>
                  <a:pt x="10328" y="17702"/>
                </a:lnTo>
                <a:lnTo>
                  <a:pt x="10458" y="17355"/>
                </a:lnTo>
                <a:lnTo>
                  <a:pt x="10598" y="17013"/>
                </a:lnTo>
                <a:lnTo>
                  <a:pt x="10748" y="16676"/>
                </a:lnTo>
                <a:lnTo>
                  <a:pt x="10908" y="16345"/>
                </a:lnTo>
                <a:lnTo>
                  <a:pt x="11077" y="16020"/>
                </a:lnTo>
                <a:lnTo>
                  <a:pt x="11256" y="15701"/>
                </a:lnTo>
                <a:lnTo>
                  <a:pt x="11444" y="15388"/>
                </a:lnTo>
                <a:lnTo>
                  <a:pt x="11642" y="15081"/>
                </a:lnTo>
                <a:lnTo>
                  <a:pt x="11848" y="14781"/>
                </a:lnTo>
                <a:lnTo>
                  <a:pt x="12062" y="14487"/>
                </a:lnTo>
                <a:lnTo>
                  <a:pt x="12285" y="14200"/>
                </a:lnTo>
                <a:lnTo>
                  <a:pt x="12517" y="13920"/>
                </a:lnTo>
                <a:lnTo>
                  <a:pt x="12756" y="13648"/>
                </a:lnTo>
                <a:lnTo>
                  <a:pt x="13004" y="13383"/>
                </a:lnTo>
                <a:lnTo>
                  <a:pt x="13259" y="13125"/>
                </a:lnTo>
                <a:lnTo>
                  <a:pt x="13522" y="12875"/>
                </a:lnTo>
                <a:lnTo>
                  <a:pt x="13792" y="12634"/>
                </a:lnTo>
                <a:lnTo>
                  <a:pt x="14069" y="12400"/>
                </a:lnTo>
                <a:lnTo>
                  <a:pt x="14353" y="12175"/>
                </a:lnTo>
                <a:lnTo>
                  <a:pt x="14644" y="11958"/>
                </a:lnTo>
                <a:lnTo>
                  <a:pt x="14942" y="11750"/>
                </a:lnTo>
                <a:lnTo>
                  <a:pt x="15246" y="11552"/>
                </a:lnTo>
                <a:lnTo>
                  <a:pt x="15556" y="11362"/>
                </a:lnTo>
                <a:lnTo>
                  <a:pt x="15873" y="11181"/>
                </a:lnTo>
                <a:lnTo>
                  <a:pt x="16195" y="11010"/>
                </a:lnTo>
                <a:lnTo>
                  <a:pt x="16523" y="10849"/>
                </a:lnTo>
                <a:lnTo>
                  <a:pt x="16856" y="10697"/>
                </a:lnTo>
                <a:lnTo>
                  <a:pt x="17195" y="10556"/>
                </a:lnTo>
                <a:lnTo>
                  <a:pt x="17539" y="10424"/>
                </a:lnTo>
                <a:lnTo>
                  <a:pt x="17887" y="10304"/>
                </a:lnTo>
                <a:lnTo>
                  <a:pt x="18241" y="10193"/>
                </a:lnTo>
                <a:lnTo>
                  <a:pt x="18599" y="10094"/>
                </a:lnTo>
                <a:lnTo>
                  <a:pt x="18961" y="10006"/>
                </a:lnTo>
                <a:lnTo>
                  <a:pt x="19328" y="9928"/>
                </a:lnTo>
                <a:lnTo>
                  <a:pt x="19699" y="9862"/>
                </a:lnTo>
                <a:lnTo>
                  <a:pt x="20073" y="9808"/>
                </a:lnTo>
                <a:lnTo>
                  <a:pt x="20451" y="9766"/>
                </a:lnTo>
                <a:lnTo>
                  <a:pt x="20833" y="9735"/>
                </a:lnTo>
                <a:lnTo>
                  <a:pt x="21218" y="9716"/>
                </a:lnTo>
                <a:lnTo>
                  <a:pt x="21600" y="9710"/>
                </a:lnTo>
                <a:close/>
              </a:path>
            </a:pathLst>
          </a:custGeom>
          <a:solidFill>
            <a:srgbClr val="454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1" name="Google Shape;341;p32"/>
          <p:cNvGraphicFramePr/>
          <p:nvPr/>
        </p:nvGraphicFramePr>
        <p:xfrm>
          <a:off x="1371125" y="12917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{A300A0F8-BF92-4C6D-875C-14622A46E0D6}</a:tableStyleId>
              </a:tblPr>
              <a:tblGrid>
                <a:gridCol w="2333150"/>
                <a:gridCol w="4230025"/>
              </a:tblGrid>
              <a:tr h="42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sz="500"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Responsibility</a:t>
                      </a:r>
                      <a:endParaRPr sz="500"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</a:tr>
              <a:tr h="53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Bharat Ranjan</a:t>
                      </a:r>
                      <a:endParaRPr sz="500"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Implemented </a:t>
                      </a: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Admin </a:t>
                      </a: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functionalities,</a:t>
                      </a: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 Use case Diagram</a:t>
                      </a: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Integration, Testing,</a:t>
                      </a:r>
                      <a:endParaRPr sz="500"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</a:tr>
              <a:tr h="371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Kishan Kumar Roy</a:t>
                      </a:r>
                      <a:endParaRPr sz="500"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Implemented Admin functionalities, Activity Diagram,Testing, Documentation</a:t>
                      </a:r>
                      <a:endParaRPr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</a:tr>
              <a:tr h="37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Mansi Goel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Implemented Professor functionalities,Class Diagram,Testing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</a:tr>
              <a:tr h="36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Jashpreet Kaur Malhotra</a:t>
                      </a:r>
                      <a:endParaRPr sz="500"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Implemented Professor functionalities,Class Diagram,,Testing</a:t>
                      </a:r>
                      <a:endParaRPr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</a:tr>
              <a:tr h="42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Ganesh Mundra</a:t>
                      </a:r>
                      <a:endParaRPr sz="500"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Implemented </a:t>
                      </a: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Student </a:t>
                      </a: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functionalities</a:t>
                      </a: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, Sequence Diagram</a:t>
                      </a: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Testing</a:t>
                      </a:r>
                      <a:endParaRPr sz="500"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</a:tr>
              <a:tr h="42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Mohd Zeeshan</a:t>
                      </a:r>
                      <a:endParaRPr sz="500"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Implemented Student functionalities, Sequence Diagram,Testing</a:t>
                      </a:r>
                      <a:endParaRPr sz="500"/>
                    </a:p>
                  </a:txBody>
                  <a:tcPr marT="34275" marB="34275" marR="34275" marL="34275">
                    <a:lnL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B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>
            <p:ph type="title"/>
          </p:nvPr>
        </p:nvSpPr>
        <p:spPr>
          <a:xfrm>
            <a:off x="90843" y="34106"/>
            <a:ext cx="7389451" cy="822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ct val="100000"/>
              <a:buFont typeface="Arial"/>
              <a:buNone/>
            </a:pPr>
            <a:r>
              <a:rPr lang="en" sz="5500"/>
              <a:t>Contribution:</a:t>
            </a:r>
            <a:endParaRPr sz="500"/>
          </a:p>
        </p:txBody>
      </p:sp>
      <p:sp>
        <p:nvSpPr>
          <p:cNvPr id="347" name="Google Shape;347;p33"/>
          <p:cNvSpPr/>
          <p:nvPr/>
        </p:nvSpPr>
        <p:spPr>
          <a:xfrm>
            <a:off x="8155297" y="0"/>
            <a:ext cx="988707" cy="988645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21600"/>
                </a:lnTo>
                <a:lnTo>
                  <a:pt x="21115" y="21594"/>
                </a:lnTo>
                <a:lnTo>
                  <a:pt x="20592" y="21576"/>
                </a:lnTo>
                <a:lnTo>
                  <a:pt x="20073" y="21545"/>
                </a:lnTo>
                <a:lnTo>
                  <a:pt x="19557" y="21501"/>
                </a:lnTo>
                <a:lnTo>
                  <a:pt x="19044" y="21446"/>
                </a:lnTo>
                <a:lnTo>
                  <a:pt x="18535" y="21379"/>
                </a:lnTo>
                <a:lnTo>
                  <a:pt x="18030" y="21301"/>
                </a:lnTo>
                <a:lnTo>
                  <a:pt x="17528" y="21210"/>
                </a:lnTo>
                <a:lnTo>
                  <a:pt x="17031" y="21108"/>
                </a:lnTo>
                <a:lnTo>
                  <a:pt x="16538" y="20995"/>
                </a:lnTo>
                <a:lnTo>
                  <a:pt x="16050" y="20871"/>
                </a:lnTo>
                <a:lnTo>
                  <a:pt x="15565" y="20736"/>
                </a:lnTo>
                <a:lnTo>
                  <a:pt x="15086" y="20590"/>
                </a:lnTo>
                <a:lnTo>
                  <a:pt x="14611" y="20433"/>
                </a:lnTo>
                <a:lnTo>
                  <a:pt x="14141" y="20266"/>
                </a:lnTo>
                <a:lnTo>
                  <a:pt x="13677" y="20088"/>
                </a:lnTo>
                <a:lnTo>
                  <a:pt x="13217" y="19900"/>
                </a:lnTo>
                <a:lnTo>
                  <a:pt x="12763" y="19701"/>
                </a:lnTo>
                <a:lnTo>
                  <a:pt x="12314" y="19493"/>
                </a:lnTo>
                <a:lnTo>
                  <a:pt x="11871" y="19275"/>
                </a:lnTo>
                <a:lnTo>
                  <a:pt x="11434" y="19047"/>
                </a:lnTo>
                <a:lnTo>
                  <a:pt x="11002" y="18809"/>
                </a:lnTo>
                <a:lnTo>
                  <a:pt x="10577" y="18562"/>
                </a:lnTo>
                <a:lnTo>
                  <a:pt x="10158" y="18306"/>
                </a:lnTo>
                <a:lnTo>
                  <a:pt x="9745" y="18040"/>
                </a:lnTo>
                <a:lnTo>
                  <a:pt x="9339" y="17766"/>
                </a:lnTo>
                <a:lnTo>
                  <a:pt x="8939" y="17482"/>
                </a:lnTo>
                <a:lnTo>
                  <a:pt x="8546" y="17190"/>
                </a:lnTo>
                <a:lnTo>
                  <a:pt x="8160" y="16889"/>
                </a:lnTo>
                <a:lnTo>
                  <a:pt x="7781" y="16580"/>
                </a:lnTo>
                <a:lnTo>
                  <a:pt x="7409" y="16263"/>
                </a:lnTo>
                <a:lnTo>
                  <a:pt x="7045" y="15937"/>
                </a:lnTo>
                <a:lnTo>
                  <a:pt x="6687" y="15603"/>
                </a:lnTo>
                <a:lnTo>
                  <a:pt x="6338" y="15261"/>
                </a:lnTo>
                <a:lnTo>
                  <a:pt x="5996" y="14912"/>
                </a:lnTo>
                <a:lnTo>
                  <a:pt x="5663" y="14555"/>
                </a:lnTo>
                <a:lnTo>
                  <a:pt x="5337" y="14190"/>
                </a:lnTo>
                <a:lnTo>
                  <a:pt x="5019" y="13819"/>
                </a:lnTo>
                <a:lnTo>
                  <a:pt x="4710" y="13440"/>
                </a:lnTo>
                <a:lnTo>
                  <a:pt x="4409" y="13053"/>
                </a:lnTo>
                <a:lnTo>
                  <a:pt x="4117" y="12660"/>
                </a:lnTo>
                <a:lnTo>
                  <a:pt x="3834" y="12261"/>
                </a:lnTo>
                <a:lnTo>
                  <a:pt x="3559" y="11854"/>
                </a:lnTo>
                <a:lnTo>
                  <a:pt x="3294" y="11442"/>
                </a:lnTo>
                <a:lnTo>
                  <a:pt x="3038" y="11022"/>
                </a:lnTo>
                <a:lnTo>
                  <a:pt x="2791" y="10597"/>
                </a:lnTo>
                <a:lnTo>
                  <a:pt x="2553" y="10165"/>
                </a:lnTo>
                <a:lnTo>
                  <a:pt x="2325" y="9728"/>
                </a:lnTo>
                <a:lnTo>
                  <a:pt x="2107" y="9285"/>
                </a:lnTo>
                <a:lnTo>
                  <a:pt x="1898" y="8836"/>
                </a:lnTo>
                <a:lnTo>
                  <a:pt x="1700" y="8382"/>
                </a:lnTo>
                <a:lnTo>
                  <a:pt x="1512" y="7922"/>
                </a:lnTo>
                <a:lnTo>
                  <a:pt x="1334" y="7458"/>
                </a:lnTo>
                <a:lnTo>
                  <a:pt x="1167" y="6988"/>
                </a:lnTo>
                <a:lnTo>
                  <a:pt x="1010" y="6513"/>
                </a:lnTo>
                <a:lnTo>
                  <a:pt x="864" y="6033"/>
                </a:lnTo>
                <a:lnTo>
                  <a:pt x="729" y="5549"/>
                </a:lnTo>
                <a:lnTo>
                  <a:pt x="604" y="5061"/>
                </a:lnTo>
                <a:lnTo>
                  <a:pt x="491" y="4568"/>
                </a:lnTo>
                <a:lnTo>
                  <a:pt x="390" y="4070"/>
                </a:lnTo>
                <a:lnTo>
                  <a:pt x="299" y="3569"/>
                </a:lnTo>
                <a:lnTo>
                  <a:pt x="221" y="3064"/>
                </a:lnTo>
                <a:lnTo>
                  <a:pt x="154" y="2555"/>
                </a:lnTo>
                <a:lnTo>
                  <a:pt x="99" y="2042"/>
                </a:lnTo>
                <a:lnTo>
                  <a:pt x="55" y="1526"/>
                </a:lnTo>
                <a:lnTo>
                  <a:pt x="24" y="1006"/>
                </a:lnTo>
                <a:lnTo>
                  <a:pt x="6" y="484"/>
                </a:ln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454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7796683" y="3808448"/>
            <a:ext cx="1347314" cy="1335042"/>
          </a:xfrm>
          <a:custGeom>
            <a:rect b="b" l="l" r="r" t="t"/>
            <a:pathLst>
              <a:path extrusionOk="0" h="21600" w="21600">
                <a:moveTo>
                  <a:pt x="21600" y="9710"/>
                </a:moveTo>
                <a:lnTo>
                  <a:pt x="21600" y="0"/>
                </a:lnTo>
                <a:lnTo>
                  <a:pt x="21217" y="3"/>
                </a:lnTo>
                <a:lnTo>
                  <a:pt x="20831" y="14"/>
                </a:lnTo>
                <a:lnTo>
                  <a:pt x="20446" y="31"/>
                </a:lnTo>
                <a:lnTo>
                  <a:pt x="20063" y="55"/>
                </a:lnTo>
                <a:lnTo>
                  <a:pt x="19681" y="85"/>
                </a:lnTo>
                <a:lnTo>
                  <a:pt x="19302" y="122"/>
                </a:lnTo>
                <a:lnTo>
                  <a:pt x="18924" y="166"/>
                </a:lnTo>
                <a:lnTo>
                  <a:pt x="18549" y="216"/>
                </a:lnTo>
                <a:lnTo>
                  <a:pt x="18175" y="273"/>
                </a:lnTo>
                <a:lnTo>
                  <a:pt x="17804" y="336"/>
                </a:lnTo>
                <a:lnTo>
                  <a:pt x="17435" y="406"/>
                </a:lnTo>
                <a:lnTo>
                  <a:pt x="17068" y="482"/>
                </a:lnTo>
                <a:lnTo>
                  <a:pt x="16703" y="564"/>
                </a:lnTo>
                <a:lnTo>
                  <a:pt x="16341" y="652"/>
                </a:lnTo>
                <a:lnTo>
                  <a:pt x="15981" y="746"/>
                </a:lnTo>
                <a:lnTo>
                  <a:pt x="15624" y="846"/>
                </a:lnTo>
                <a:lnTo>
                  <a:pt x="15269" y="953"/>
                </a:lnTo>
                <a:lnTo>
                  <a:pt x="14916" y="1065"/>
                </a:lnTo>
                <a:lnTo>
                  <a:pt x="14567" y="1183"/>
                </a:lnTo>
                <a:lnTo>
                  <a:pt x="14219" y="1307"/>
                </a:lnTo>
                <a:lnTo>
                  <a:pt x="13875" y="1437"/>
                </a:lnTo>
                <a:lnTo>
                  <a:pt x="13534" y="1572"/>
                </a:lnTo>
                <a:lnTo>
                  <a:pt x="13195" y="1714"/>
                </a:lnTo>
                <a:lnTo>
                  <a:pt x="12859" y="1860"/>
                </a:lnTo>
                <a:lnTo>
                  <a:pt x="12527" y="2013"/>
                </a:lnTo>
                <a:lnTo>
                  <a:pt x="12197" y="2170"/>
                </a:lnTo>
                <a:lnTo>
                  <a:pt x="11870" y="2333"/>
                </a:lnTo>
                <a:lnTo>
                  <a:pt x="11547" y="2502"/>
                </a:lnTo>
                <a:lnTo>
                  <a:pt x="11226" y="2676"/>
                </a:lnTo>
                <a:lnTo>
                  <a:pt x="10908" y="2856"/>
                </a:lnTo>
                <a:lnTo>
                  <a:pt x="10596" y="3039"/>
                </a:lnTo>
                <a:lnTo>
                  <a:pt x="10285" y="3228"/>
                </a:lnTo>
                <a:lnTo>
                  <a:pt x="9979" y="3423"/>
                </a:lnTo>
                <a:lnTo>
                  <a:pt x="9675" y="3623"/>
                </a:lnTo>
                <a:lnTo>
                  <a:pt x="9375" y="3827"/>
                </a:lnTo>
                <a:lnTo>
                  <a:pt x="9079" y="4036"/>
                </a:lnTo>
                <a:lnTo>
                  <a:pt x="8786" y="4250"/>
                </a:lnTo>
                <a:lnTo>
                  <a:pt x="8497" y="4469"/>
                </a:lnTo>
                <a:lnTo>
                  <a:pt x="8212" y="4693"/>
                </a:lnTo>
                <a:lnTo>
                  <a:pt x="7931" y="4922"/>
                </a:lnTo>
                <a:lnTo>
                  <a:pt x="7654" y="5155"/>
                </a:lnTo>
                <a:lnTo>
                  <a:pt x="7380" y="5392"/>
                </a:lnTo>
                <a:lnTo>
                  <a:pt x="7111" y="5634"/>
                </a:lnTo>
                <a:lnTo>
                  <a:pt x="6845" y="5881"/>
                </a:lnTo>
                <a:lnTo>
                  <a:pt x="6584" y="6132"/>
                </a:lnTo>
                <a:lnTo>
                  <a:pt x="6327" y="6387"/>
                </a:lnTo>
                <a:lnTo>
                  <a:pt x="6074" y="6646"/>
                </a:lnTo>
                <a:lnTo>
                  <a:pt x="5825" y="6910"/>
                </a:lnTo>
                <a:lnTo>
                  <a:pt x="5581" y="7178"/>
                </a:lnTo>
                <a:lnTo>
                  <a:pt x="5341" y="7450"/>
                </a:lnTo>
                <a:lnTo>
                  <a:pt x="5106" y="7726"/>
                </a:lnTo>
                <a:lnTo>
                  <a:pt x="4875" y="8006"/>
                </a:lnTo>
                <a:lnTo>
                  <a:pt x="4649" y="8290"/>
                </a:lnTo>
                <a:lnTo>
                  <a:pt x="4427" y="8577"/>
                </a:lnTo>
                <a:lnTo>
                  <a:pt x="4210" y="8869"/>
                </a:lnTo>
                <a:lnTo>
                  <a:pt x="3998" y="9164"/>
                </a:lnTo>
                <a:lnTo>
                  <a:pt x="3790" y="9463"/>
                </a:lnTo>
                <a:lnTo>
                  <a:pt x="3588" y="9766"/>
                </a:lnTo>
                <a:lnTo>
                  <a:pt x="3390" y="10072"/>
                </a:lnTo>
                <a:lnTo>
                  <a:pt x="3197" y="10382"/>
                </a:lnTo>
                <a:lnTo>
                  <a:pt x="3010" y="10695"/>
                </a:lnTo>
                <a:lnTo>
                  <a:pt x="2827" y="11011"/>
                </a:lnTo>
                <a:lnTo>
                  <a:pt x="2650" y="11331"/>
                </a:lnTo>
                <a:lnTo>
                  <a:pt x="2477" y="11655"/>
                </a:lnTo>
                <a:lnTo>
                  <a:pt x="2310" y="11981"/>
                </a:lnTo>
                <a:lnTo>
                  <a:pt x="2149" y="12311"/>
                </a:lnTo>
                <a:lnTo>
                  <a:pt x="1992" y="12643"/>
                </a:lnTo>
                <a:lnTo>
                  <a:pt x="1842" y="12979"/>
                </a:lnTo>
                <a:lnTo>
                  <a:pt x="1696" y="13318"/>
                </a:lnTo>
                <a:lnTo>
                  <a:pt x="1556" y="13660"/>
                </a:lnTo>
                <a:lnTo>
                  <a:pt x="1422" y="14004"/>
                </a:lnTo>
                <a:lnTo>
                  <a:pt x="1294" y="14352"/>
                </a:lnTo>
                <a:lnTo>
                  <a:pt x="1171" y="14702"/>
                </a:lnTo>
                <a:lnTo>
                  <a:pt x="1054" y="15055"/>
                </a:lnTo>
                <a:lnTo>
                  <a:pt x="942" y="15411"/>
                </a:lnTo>
                <a:lnTo>
                  <a:pt x="837" y="15769"/>
                </a:lnTo>
                <a:lnTo>
                  <a:pt x="738" y="16130"/>
                </a:lnTo>
                <a:lnTo>
                  <a:pt x="644" y="16493"/>
                </a:lnTo>
                <a:lnTo>
                  <a:pt x="557" y="16858"/>
                </a:lnTo>
                <a:lnTo>
                  <a:pt x="475" y="17226"/>
                </a:lnTo>
                <a:lnTo>
                  <a:pt x="400" y="17597"/>
                </a:lnTo>
                <a:lnTo>
                  <a:pt x="332" y="17969"/>
                </a:lnTo>
                <a:lnTo>
                  <a:pt x="269" y="18344"/>
                </a:lnTo>
                <a:lnTo>
                  <a:pt x="213" y="18721"/>
                </a:lnTo>
                <a:lnTo>
                  <a:pt x="163" y="19100"/>
                </a:lnTo>
                <a:lnTo>
                  <a:pt x="120" y="19481"/>
                </a:lnTo>
                <a:lnTo>
                  <a:pt x="83" y="19864"/>
                </a:lnTo>
                <a:lnTo>
                  <a:pt x="52" y="20249"/>
                </a:lnTo>
                <a:lnTo>
                  <a:pt x="29" y="20635"/>
                </a:lnTo>
                <a:lnTo>
                  <a:pt x="12" y="21024"/>
                </a:lnTo>
                <a:lnTo>
                  <a:pt x="2" y="21414"/>
                </a:lnTo>
                <a:lnTo>
                  <a:pt x="0" y="21600"/>
                </a:lnTo>
                <a:lnTo>
                  <a:pt x="9623" y="21600"/>
                </a:lnTo>
                <a:lnTo>
                  <a:pt x="9626" y="21415"/>
                </a:lnTo>
                <a:lnTo>
                  <a:pt x="9644" y="21026"/>
                </a:lnTo>
                <a:lnTo>
                  <a:pt x="9675" y="20641"/>
                </a:lnTo>
                <a:lnTo>
                  <a:pt x="9717" y="20260"/>
                </a:lnTo>
                <a:lnTo>
                  <a:pt x="9771" y="19882"/>
                </a:lnTo>
                <a:lnTo>
                  <a:pt x="9836" y="19508"/>
                </a:lnTo>
                <a:lnTo>
                  <a:pt x="9913" y="19138"/>
                </a:lnTo>
                <a:lnTo>
                  <a:pt x="10000" y="18772"/>
                </a:lnTo>
                <a:lnTo>
                  <a:pt x="10099" y="18410"/>
                </a:lnTo>
                <a:lnTo>
                  <a:pt x="10208" y="18054"/>
                </a:lnTo>
                <a:lnTo>
                  <a:pt x="10328" y="17702"/>
                </a:lnTo>
                <a:lnTo>
                  <a:pt x="10458" y="17355"/>
                </a:lnTo>
                <a:lnTo>
                  <a:pt x="10598" y="17013"/>
                </a:lnTo>
                <a:lnTo>
                  <a:pt x="10748" y="16676"/>
                </a:lnTo>
                <a:lnTo>
                  <a:pt x="10908" y="16345"/>
                </a:lnTo>
                <a:lnTo>
                  <a:pt x="11077" y="16020"/>
                </a:lnTo>
                <a:lnTo>
                  <a:pt x="11256" y="15701"/>
                </a:lnTo>
                <a:lnTo>
                  <a:pt x="11444" y="15388"/>
                </a:lnTo>
                <a:lnTo>
                  <a:pt x="11642" y="15081"/>
                </a:lnTo>
                <a:lnTo>
                  <a:pt x="11848" y="14781"/>
                </a:lnTo>
                <a:lnTo>
                  <a:pt x="12062" y="14487"/>
                </a:lnTo>
                <a:lnTo>
                  <a:pt x="12285" y="14200"/>
                </a:lnTo>
                <a:lnTo>
                  <a:pt x="12517" y="13920"/>
                </a:lnTo>
                <a:lnTo>
                  <a:pt x="12756" y="13648"/>
                </a:lnTo>
                <a:lnTo>
                  <a:pt x="13004" y="13383"/>
                </a:lnTo>
                <a:lnTo>
                  <a:pt x="13259" y="13125"/>
                </a:lnTo>
                <a:lnTo>
                  <a:pt x="13522" y="12875"/>
                </a:lnTo>
                <a:lnTo>
                  <a:pt x="13792" y="12634"/>
                </a:lnTo>
                <a:lnTo>
                  <a:pt x="14069" y="12400"/>
                </a:lnTo>
                <a:lnTo>
                  <a:pt x="14353" y="12175"/>
                </a:lnTo>
                <a:lnTo>
                  <a:pt x="14644" y="11958"/>
                </a:lnTo>
                <a:lnTo>
                  <a:pt x="14942" y="11750"/>
                </a:lnTo>
                <a:lnTo>
                  <a:pt x="15246" y="11552"/>
                </a:lnTo>
                <a:lnTo>
                  <a:pt x="15556" y="11362"/>
                </a:lnTo>
                <a:lnTo>
                  <a:pt x="15873" y="11181"/>
                </a:lnTo>
                <a:lnTo>
                  <a:pt x="16195" y="11010"/>
                </a:lnTo>
                <a:lnTo>
                  <a:pt x="16523" y="10849"/>
                </a:lnTo>
                <a:lnTo>
                  <a:pt x="16856" y="10697"/>
                </a:lnTo>
                <a:lnTo>
                  <a:pt x="17195" y="10556"/>
                </a:lnTo>
                <a:lnTo>
                  <a:pt x="17539" y="10424"/>
                </a:lnTo>
                <a:lnTo>
                  <a:pt x="17887" y="10304"/>
                </a:lnTo>
                <a:lnTo>
                  <a:pt x="18241" y="10193"/>
                </a:lnTo>
                <a:lnTo>
                  <a:pt x="18599" y="10094"/>
                </a:lnTo>
                <a:lnTo>
                  <a:pt x="18961" y="10006"/>
                </a:lnTo>
                <a:lnTo>
                  <a:pt x="19328" y="9928"/>
                </a:lnTo>
                <a:lnTo>
                  <a:pt x="19699" y="9862"/>
                </a:lnTo>
                <a:lnTo>
                  <a:pt x="20073" y="9808"/>
                </a:lnTo>
                <a:lnTo>
                  <a:pt x="20451" y="9766"/>
                </a:lnTo>
                <a:lnTo>
                  <a:pt x="20833" y="9735"/>
                </a:lnTo>
                <a:lnTo>
                  <a:pt x="21218" y="9716"/>
                </a:lnTo>
                <a:lnTo>
                  <a:pt x="21600" y="9710"/>
                </a:lnTo>
                <a:close/>
              </a:path>
            </a:pathLst>
          </a:custGeom>
          <a:solidFill>
            <a:srgbClr val="454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161;p30" id="349" name="Google Shape;3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969" y="-32569"/>
            <a:ext cx="9209409" cy="5753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62;p30" id="350" name="Google Shape;35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4498" y="-54807"/>
            <a:ext cx="9412997" cy="579754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 txBox="1"/>
          <p:nvPr/>
        </p:nvSpPr>
        <p:spPr>
          <a:xfrm>
            <a:off x="0" y="93946"/>
            <a:ext cx="4509338" cy="6172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3600"/>
              <a:buFont typeface="Helvetica Neue"/>
              <a:buNone/>
            </a:pPr>
            <a:r>
              <a:rPr b="1" i="0" lang="en" sz="3600" u="none" cap="none" strike="noStrike">
                <a:solidFill>
                  <a:srgbClr val="4545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GOALS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